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1"/>
  </p:notesMasterIdLst>
  <p:sldIdLst>
    <p:sldId id="364" r:id="rId2"/>
    <p:sldId id="369" r:id="rId3"/>
    <p:sldId id="391" r:id="rId4"/>
    <p:sldId id="407" r:id="rId5"/>
    <p:sldId id="408" r:id="rId6"/>
    <p:sldId id="375" r:id="rId7"/>
    <p:sldId id="399" r:id="rId8"/>
    <p:sldId id="406" r:id="rId9"/>
    <p:sldId id="387"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D12205"/>
    <a:srgbClr val="BCDCFA"/>
    <a:srgbClr val="E0840A"/>
    <a:srgbClr val="B06808"/>
    <a:srgbClr val="FCB11C"/>
    <a:srgbClr val="F6A02E"/>
    <a:srgbClr val="E6BD1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ru-RU"/>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888B7337-3312-4540-B2D9-72FDEA3D0EDA}" type="datetimeFigureOut">
              <a:rPr lang="ru-RU"/>
              <a:pPr>
                <a:defRPr/>
              </a:pPr>
              <a:t>14.03.2024</a:t>
            </a:fld>
            <a:endParaRPr lang="ru-RU"/>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ru-RU"/>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2C455C85-D98F-4033-AF72-69C80BEA29F7}"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4" name="Date Placeholder 29"/>
          <p:cNvSpPr>
            <a:spLocks noGrp="1"/>
          </p:cNvSpPr>
          <p:nvPr>
            <p:ph type="dt" sz="half" idx="10"/>
          </p:nvPr>
        </p:nvSpPr>
        <p:spPr/>
        <p:txBody>
          <a:bodyPr/>
          <a:lstStyle>
            <a:lvl1pPr>
              <a:defRPr/>
            </a:lvl1pPr>
          </a:lstStyle>
          <a:p>
            <a:pPr>
              <a:defRPr/>
            </a:pPr>
            <a:fld id="{73ADA548-833D-4FF7-AC7E-7B3DB1C05BB8}" type="datetimeFigureOut">
              <a:rPr lang="ru-RU"/>
              <a:pPr>
                <a:defRPr/>
              </a:pPr>
              <a:t>14.03.2024</a:t>
            </a:fld>
            <a:endParaRPr lang="ru-RU"/>
          </a:p>
        </p:txBody>
      </p:sp>
      <p:sp>
        <p:nvSpPr>
          <p:cNvPr id="5" name="Footer Placeholder 18"/>
          <p:cNvSpPr>
            <a:spLocks noGrp="1"/>
          </p:cNvSpPr>
          <p:nvPr>
            <p:ph type="ftr" sz="quarter" idx="11"/>
          </p:nvPr>
        </p:nvSpPr>
        <p:spPr/>
        <p:txBody>
          <a:bodyPr/>
          <a:lstStyle>
            <a:lvl1pPr>
              <a:defRPr/>
            </a:lvl1pPr>
          </a:lstStyle>
          <a:p>
            <a:pPr>
              <a:defRPr/>
            </a:pPr>
            <a:endParaRPr lang="ru-RU"/>
          </a:p>
        </p:txBody>
      </p:sp>
      <p:sp>
        <p:nvSpPr>
          <p:cNvPr id="6" name="Slide Number Placeholder 26"/>
          <p:cNvSpPr>
            <a:spLocks noGrp="1"/>
          </p:cNvSpPr>
          <p:nvPr>
            <p:ph type="sldNum" sz="quarter" idx="12"/>
          </p:nvPr>
        </p:nvSpPr>
        <p:spPr/>
        <p:txBody>
          <a:bodyPr/>
          <a:lstStyle>
            <a:lvl1pPr>
              <a:defRPr/>
            </a:lvl1pPr>
          </a:lstStyle>
          <a:p>
            <a:pPr>
              <a:defRPr/>
            </a:pPr>
            <a:fld id="{08EA934A-A5EA-43E8-99FD-039F1E29BEEB}"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9"/>
          <p:cNvSpPr>
            <a:spLocks noGrp="1"/>
          </p:cNvSpPr>
          <p:nvPr>
            <p:ph type="dt" sz="half" idx="10"/>
          </p:nvPr>
        </p:nvSpPr>
        <p:spPr/>
        <p:txBody>
          <a:bodyPr/>
          <a:lstStyle>
            <a:lvl1pPr>
              <a:defRPr/>
            </a:lvl1pPr>
          </a:lstStyle>
          <a:p>
            <a:pPr>
              <a:defRPr/>
            </a:pPr>
            <a:fld id="{9B4B0C60-08E9-4C80-A73B-AB212B5F296B}" type="datetimeFigureOut">
              <a:rPr lang="ru-RU"/>
              <a:pPr>
                <a:defRPr/>
              </a:pPr>
              <a:t>14.03.2024</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B06FF238-C0FB-46B2-B1DE-3E05C17D7D5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9"/>
          <p:cNvSpPr>
            <a:spLocks noGrp="1"/>
          </p:cNvSpPr>
          <p:nvPr>
            <p:ph type="dt" sz="half" idx="10"/>
          </p:nvPr>
        </p:nvSpPr>
        <p:spPr/>
        <p:txBody>
          <a:bodyPr/>
          <a:lstStyle>
            <a:lvl1pPr>
              <a:defRPr/>
            </a:lvl1pPr>
          </a:lstStyle>
          <a:p>
            <a:pPr>
              <a:defRPr/>
            </a:pPr>
            <a:fld id="{A24CB35B-A54B-49E9-A973-823F74697848}" type="datetimeFigureOut">
              <a:rPr lang="ru-RU"/>
              <a:pPr>
                <a:defRPr/>
              </a:pPr>
              <a:t>14.03.2024</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12C11811-22AF-4E52-8C44-10E55FD3E84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8"/>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Date Placeholder 9"/>
          <p:cNvSpPr>
            <a:spLocks noGrp="1"/>
          </p:cNvSpPr>
          <p:nvPr>
            <p:ph type="dt" sz="half" idx="10"/>
          </p:nvPr>
        </p:nvSpPr>
        <p:spPr/>
        <p:txBody>
          <a:bodyPr/>
          <a:lstStyle>
            <a:lvl1pPr>
              <a:defRPr/>
            </a:lvl1pPr>
          </a:lstStyle>
          <a:p>
            <a:pPr>
              <a:defRPr/>
            </a:pPr>
            <a:fld id="{B13736B1-A82F-4304-80B5-E9A1D11BE6BD}" type="datetimeFigureOut">
              <a:rPr lang="ru-RU"/>
              <a:pPr>
                <a:defRPr/>
              </a:pPr>
              <a:t>14.03.2024</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291C3DB1-061F-48F3-9D32-2D4DB580716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9"/>
          <p:cNvSpPr>
            <a:spLocks noGrp="1"/>
          </p:cNvSpPr>
          <p:nvPr>
            <p:ph type="dt" sz="half" idx="10"/>
          </p:nvPr>
        </p:nvSpPr>
        <p:spPr/>
        <p:txBody>
          <a:bodyPr/>
          <a:lstStyle>
            <a:lvl1pPr>
              <a:defRPr/>
            </a:lvl1pPr>
          </a:lstStyle>
          <a:p>
            <a:pPr>
              <a:defRPr/>
            </a:pPr>
            <a:fld id="{CA9B2343-A2C3-4839-A8C3-BCB37F259F4A}" type="datetimeFigureOut">
              <a:rPr lang="ru-RU"/>
              <a:pPr>
                <a:defRPr/>
              </a:pPr>
              <a:t>14.03.2024</a:t>
            </a:fld>
            <a:endParaRPr lang="ru-RU"/>
          </a:p>
        </p:txBody>
      </p:sp>
      <p:sp>
        <p:nvSpPr>
          <p:cNvPr id="5" name="Footer Placeholder 21"/>
          <p:cNvSpPr>
            <a:spLocks noGrp="1"/>
          </p:cNvSpPr>
          <p:nvPr>
            <p:ph type="ftr" sz="quarter" idx="11"/>
          </p:nvPr>
        </p:nvSpPr>
        <p:spPr/>
        <p:txBody>
          <a:bodyPr/>
          <a:lstStyle>
            <a:lvl1pPr>
              <a:defRPr/>
            </a:lvl1pPr>
          </a:lstStyle>
          <a:p>
            <a:pPr>
              <a:defRPr/>
            </a:pPr>
            <a:endParaRPr lang="ru-RU"/>
          </a:p>
        </p:txBody>
      </p:sp>
      <p:sp>
        <p:nvSpPr>
          <p:cNvPr id="6" name="Slide Number Placeholder 17"/>
          <p:cNvSpPr>
            <a:spLocks noGrp="1"/>
          </p:cNvSpPr>
          <p:nvPr>
            <p:ph type="sldNum" sz="quarter" idx="12"/>
          </p:nvPr>
        </p:nvSpPr>
        <p:spPr/>
        <p:txBody>
          <a:bodyPr/>
          <a:lstStyle>
            <a:lvl1pPr>
              <a:defRPr/>
            </a:lvl1pPr>
          </a:lstStyle>
          <a:p>
            <a:pPr>
              <a:defRPr/>
            </a:pPr>
            <a:fld id="{3800B87B-C79F-44E4-8AB3-57F89A488ED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4" name="Date Placeholder 3"/>
          <p:cNvSpPr>
            <a:spLocks noGrp="1"/>
          </p:cNvSpPr>
          <p:nvPr>
            <p:ph type="dt" sz="half" idx="10"/>
          </p:nvPr>
        </p:nvSpPr>
        <p:spPr/>
        <p:txBody>
          <a:bodyPr/>
          <a:lstStyle>
            <a:lvl1pPr>
              <a:defRPr/>
            </a:lvl1pPr>
          </a:lstStyle>
          <a:p>
            <a:pPr>
              <a:defRPr/>
            </a:pPr>
            <a:fld id="{EA18B495-C83A-479C-BB36-AE474ED3D027}" type="datetimeFigureOut">
              <a:rPr lang="ru-RU"/>
              <a:pPr>
                <a:defRPr/>
              </a:pPr>
              <a:t>14.03.2024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74C67E92-843D-4C03-B23C-20A0D2C22657}"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ru-RU"/>
              <a:t>Образец заголовка</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9"/>
          <p:cNvSpPr>
            <a:spLocks noGrp="1"/>
          </p:cNvSpPr>
          <p:nvPr>
            <p:ph type="dt" sz="half" idx="10"/>
          </p:nvPr>
        </p:nvSpPr>
        <p:spPr/>
        <p:txBody>
          <a:bodyPr/>
          <a:lstStyle>
            <a:lvl1pPr>
              <a:defRPr/>
            </a:lvl1pPr>
          </a:lstStyle>
          <a:p>
            <a:pPr>
              <a:defRPr/>
            </a:pPr>
            <a:fld id="{36E05F73-19BB-48AF-B8F1-EEB5A69244FA}" type="datetimeFigureOut">
              <a:rPr lang="ru-RU"/>
              <a:pPr>
                <a:defRPr/>
              </a:pPr>
              <a:t>14.03.2024</a:t>
            </a:fld>
            <a:endParaRPr lang="ru-RU"/>
          </a:p>
        </p:txBody>
      </p:sp>
      <p:sp>
        <p:nvSpPr>
          <p:cNvPr id="6" name="Footer Placeholder 21"/>
          <p:cNvSpPr>
            <a:spLocks noGrp="1"/>
          </p:cNvSpPr>
          <p:nvPr>
            <p:ph type="ftr" sz="quarter" idx="11"/>
          </p:nvPr>
        </p:nvSpPr>
        <p:spPr/>
        <p:txBody>
          <a:bodyPr/>
          <a:lstStyle>
            <a:lvl1pPr>
              <a:defRPr/>
            </a:lvl1pPr>
          </a:lstStyle>
          <a:p>
            <a:pPr>
              <a:defRPr/>
            </a:pPr>
            <a:endParaRPr lang="ru-RU"/>
          </a:p>
        </p:txBody>
      </p:sp>
      <p:sp>
        <p:nvSpPr>
          <p:cNvPr id="7" name="Slide Number Placeholder 17"/>
          <p:cNvSpPr>
            <a:spLocks noGrp="1"/>
          </p:cNvSpPr>
          <p:nvPr>
            <p:ph type="sldNum" sz="quarter" idx="12"/>
          </p:nvPr>
        </p:nvSpPr>
        <p:spPr/>
        <p:txBody>
          <a:bodyPr/>
          <a:lstStyle>
            <a:lvl1pPr>
              <a:defRPr/>
            </a:lvl1pPr>
          </a:lstStyle>
          <a:p>
            <a:pPr>
              <a:defRPr/>
            </a:pPr>
            <a:fld id="{A6ED39D0-0CBC-44F6-AAF5-8D5B4C27C1C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4" name="Text Placeholder 3"/>
          <p:cNvSpPr>
            <a:spLocks noGrp="1"/>
          </p:cNvSpPr>
          <p:nvPr>
            <p:ph type="body" sz="half" idx="3"/>
          </p:nvPr>
        </p:nvSpPr>
        <p:spPr>
          <a:xfrm>
            <a:off x="4645029"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Content Placeholder 5"/>
          <p:cNvSpPr>
            <a:spLocks noGrp="1"/>
          </p:cNvSpPr>
          <p:nvPr>
            <p:ph sz="quarter" idx="4"/>
          </p:nvPr>
        </p:nvSpPr>
        <p:spPr>
          <a:xfrm>
            <a:off x="4645029"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9"/>
          <p:cNvSpPr>
            <a:spLocks noGrp="1"/>
          </p:cNvSpPr>
          <p:nvPr>
            <p:ph type="dt" sz="half" idx="10"/>
          </p:nvPr>
        </p:nvSpPr>
        <p:spPr/>
        <p:txBody>
          <a:bodyPr/>
          <a:lstStyle>
            <a:lvl1pPr>
              <a:defRPr/>
            </a:lvl1pPr>
          </a:lstStyle>
          <a:p>
            <a:pPr>
              <a:defRPr/>
            </a:pPr>
            <a:fld id="{6298F9FC-302C-4F92-B71C-8C4A3573D2EC}" type="datetimeFigureOut">
              <a:rPr lang="ru-RU"/>
              <a:pPr>
                <a:defRPr/>
              </a:pPr>
              <a:t>14.03.2024</a:t>
            </a:fld>
            <a:endParaRPr lang="ru-RU"/>
          </a:p>
        </p:txBody>
      </p:sp>
      <p:sp>
        <p:nvSpPr>
          <p:cNvPr id="8" name="Footer Placeholder 21"/>
          <p:cNvSpPr>
            <a:spLocks noGrp="1"/>
          </p:cNvSpPr>
          <p:nvPr>
            <p:ph type="ftr" sz="quarter" idx="11"/>
          </p:nvPr>
        </p:nvSpPr>
        <p:spPr/>
        <p:txBody>
          <a:bodyPr/>
          <a:lstStyle>
            <a:lvl1pPr>
              <a:defRPr/>
            </a:lvl1pPr>
          </a:lstStyle>
          <a:p>
            <a:pPr>
              <a:defRPr/>
            </a:pPr>
            <a:endParaRPr lang="ru-RU"/>
          </a:p>
        </p:txBody>
      </p:sp>
      <p:sp>
        <p:nvSpPr>
          <p:cNvPr id="9" name="Slide Number Placeholder 17"/>
          <p:cNvSpPr>
            <a:spLocks noGrp="1"/>
          </p:cNvSpPr>
          <p:nvPr>
            <p:ph type="sldNum" sz="quarter" idx="12"/>
          </p:nvPr>
        </p:nvSpPr>
        <p:spPr/>
        <p:txBody>
          <a:bodyPr/>
          <a:lstStyle>
            <a:lvl1pPr>
              <a:defRPr/>
            </a:lvl1pPr>
          </a:lstStyle>
          <a:p>
            <a:pPr>
              <a:defRPr/>
            </a:pPr>
            <a:fld id="{7A38EBE7-B080-45B6-918B-102150C6D3E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a:t>Образец заголовка</a:t>
            </a:r>
            <a:endParaRPr lang="en-US"/>
          </a:p>
        </p:txBody>
      </p:sp>
      <p:sp>
        <p:nvSpPr>
          <p:cNvPr id="3" name="Date Placeholder 9"/>
          <p:cNvSpPr>
            <a:spLocks noGrp="1"/>
          </p:cNvSpPr>
          <p:nvPr>
            <p:ph type="dt" sz="half" idx="10"/>
          </p:nvPr>
        </p:nvSpPr>
        <p:spPr/>
        <p:txBody>
          <a:bodyPr/>
          <a:lstStyle>
            <a:lvl1pPr>
              <a:defRPr/>
            </a:lvl1pPr>
          </a:lstStyle>
          <a:p>
            <a:pPr>
              <a:defRPr/>
            </a:pPr>
            <a:fld id="{2029D541-4B82-4231-ACF8-15D8E7EFCC9A}" type="datetimeFigureOut">
              <a:rPr lang="ru-RU"/>
              <a:pPr>
                <a:defRPr/>
              </a:pPr>
              <a:t>14.03.2024</a:t>
            </a:fld>
            <a:endParaRPr lang="ru-RU"/>
          </a:p>
        </p:txBody>
      </p:sp>
      <p:sp>
        <p:nvSpPr>
          <p:cNvPr id="4" name="Footer Placeholder 21"/>
          <p:cNvSpPr>
            <a:spLocks noGrp="1"/>
          </p:cNvSpPr>
          <p:nvPr>
            <p:ph type="ftr" sz="quarter" idx="11"/>
          </p:nvPr>
        </p:nvSpPr>
        <p:spPr/>
        <p:txBody>
          <a:bodyPr/>
          <a:lstStyle>
            <a:lvl1pPr>
              <a:defRPr/>
            </a:lvl1pPr>
          </a:lstStyle>
          <a:p>
            <a:pPr>
              <a:defRPr/>
            </a:pPr>
            <a:endParaRPr lang="ru-RU"/>
          </a:p>
        </p:txBody>
      </p:sp>
      <p:sp>
        <p:nvSpPr>
          <p:cNvPr id="5" name="Slide Number Placeholder 17"/>
          <p:cNvSpPr>
            <a:spLocks noGrp="1"/>
          </p:cNvSpPr>
          <p:nvPr>
            <p:ph type="sldNum" sz="quarter" idx="12"/>
          </p:nvPr>
        </p:nvSpPr>
        <p:spPr/>
        <p:txBody>
          <a:bodyPr/>
          <a:lstStyle>
            <a:lvl1pPr>
              <a:defRPr/>
            </a:lvl1pPr>
          </a:lstStyle>
          <a:p>
            <a:pPr>
              <a:defRPr/>
            </a:pPr>
            <a:fld id="{F1C6F7A8-3DD0-4D39-87E5-DDAD515B2B6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5657898-F674-4949-8599-BCE7BB19F3E2}" type="datetimeFigureOut">
              <a:rPr lang="ru-RU"/>
              <a:pPr>
                <a:defRPr/>
              </a:pPr>
              <a:t>14.03.2024</a:t>
            </a:fld>
            <a:endParaRPr lang="ru-RU"/>
          </a:p>
        </p:txBody>
      </p:sp>
      <p:sp>
        <p:nvSpPr>
          <p:cNvPr id="3" name="Footer Placeholder 21"/>
          <p:cNvSpPr>
            <a:spLocks noGrp="1"/>
          </p:cNvSpPr>
          <p:nvPr>
            <p:ph type="ftr" sz="quarter" idx="11"/>
          </p:nvPr>
        </p:nvSpPr>
        <p:spPr/>
        <p:txBody>
          <a:bodyPr/>
          <a:lstStyle>
            <a:lvl1pPr>
              <a:defRPr/>
            </a:lvl1pPr>
          </a:lstStyle>
          <a:p>
            <a:pPr>
              <a:defRPr/>
            </a:pPr>
            <a:endParaRPr lang="ru-RU"/>
          </a:p>
        </p:txBody>
      </p:sp>
      <p:sp>
        <p:nvSpPr>
          <p:cNvPr id="4" name="Slide Number Placeholder 17"/>
          <p:cNvSpPr>
            <a:spLocks noGrp="1"/>
          </p:cNvSpPr>
          <p:nvPr>
            <p:ph type="sldNum" sz="quarter" idx="12"/>
          </p:nvPr>
        </p:nvSpPr>
        <p:spPr/>
        <p:txBody>
          <a:bodyPr/>
          <a:lstStyle>
            <a:lvl1pPr>
              <a:defRPr/>
            </a:lvl1pPr>
          </a:lstStyle>
          <a:p>
            <a:pPr>
              <a:defRPr/>
            </a:pPr>
            <a:fld id="{30DBAC56-5B0A-406F-A04B-00C00470AF7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3"/>
            <a:ext cx="2743200" cy="1162051"/>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a:t>Образец заголовка</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9"/>
          <p:cNvSpPr>
            <a:spLocks noGrp="1"/>
          </p:cNvSpPr>
          <p:nvPr>
            <p:ph type="dt" sz="half" idx="10"/>
          </p:nvPr>
        </p:nvSpPr>
        <p:spPr/>
        <p:txBody>
          <a:bodyPr/>
          <a:lstStyle>
            <a:lvl1pPr>
              <a:defRPr/>
            </a:lvl1pPr>
          </a:lstStyle>
          <a:p>
            <a:pPr>
              <a:defRPr/>
            </a:pPr>
            <a:fld id="{D0B634AA-6F4B-4101-B00A-9D061EE7A1B5}" type="datetimeFigureOut">
              <a:rPr lang="ru-RU"/>
              <a:pPr>
                <a:defRPr/>
              </a:pPr>
              <a:t>14.03.2024</a:t>
            </a:fld>
            <a:endParaRPr lang="ru-RU"/>
          </a:p>
        </p:txBody>
      </p:sp>
      <p:sp>
        <p:nvSpPr>
          <p:cNvPr id="6" name="Footer Placeholder 21"/>
          <p:cNvSpPr>
            <a:spLocks noGrp="1"/>
          </p:cNvSpPr>
          <p:nvPr>
            <p:ph type="ftr" sz="quarter" idx="11"/>
          </p:nvPr>
        </p:nvSpPr>
        <p:spPr/>
        <p:txBody>
          <a:bodyPr/>
          <a:lstStyle>
            <a:lvl1pPr>
              <a:defRPr/>
            </a:lvl1pPr>
          </a:lstStyle>
          <a:p>
            <a:pPr>
              <a:defRPr/>
            </a:pPr>
            <a:endParaRPr lang="ru-RU"/>
          </a:p>
        </p:txBody>
      </p:sp>
      <p:sp>
        <p:nvSpPr>
          <p:cNvPr id="7" name="Slide Number Placeholder 17"/>
          <p:cNvSpPr>
            <a:spLocks noGrp="1"/>
          </p:cNvSpPr>
          <p:nvPr>
            <p:ph type="sldNum" sz="quarter" idx="12"/>
          </p:nvPr>
        </p:nvSpPr>
        <p:spPr/>
        <p:txBody>
          <a:bodyPr/>
          <a:lstStyle>
            <a:lvl1pPr>
              <a:defRPr/>
            </a:lvl1pPr>
          </a:lstStyle>
          <a:p>
            <a:pPr>
              <a:defRPr/>
            </a:pPr>
            <a:fld id="{36088735-CB9C-4857-B3E8-3BA6F5B9284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9" y="5359403"/>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a:t>Образец заголовка</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a:t>Образец текста</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a:t>Вставка рисунка</a:t>
            </a:r>
            <a:endParaRPr lang="en-US" noProof="0" dirty="0"/>
          </a:p>
        </p:txBody>
      </p:sp>
      <p:sp>
        <p:nvSpPr>
          <p:cNvPr id="9" name="Date Placeholder 4"/>
          <p:cNvSpPr>
            <a:spLocks noGrp="1"/>
          </p:cNvSpPr>
          <p:nvPr>
            <p:ph type="dt" sz="half" idx="10"/>
          </p:nvPr>
        </p:nvSpPr>
        <p:spPr/>
        <p:txBody>
          <a:bodyPr/>
          <a:lstStyle>
            <a:lvl1pPr>
              <a:defRPr/>
            </a:lvl1pPr>
          </a:lstStyle>
          <a:p>
            <a:pPr>
              <a:defRPr/>
            </a:pPr>
            <a:fld id="{F2333F63-138E-49C6-8610-44EA6ED2054D}" type="datetimeFigureOut">
              <a:rPr lang="ru-RU"/>
              <a:pPr>
                <a:defRPr/>
              </a:pPr>
              <a:t>14.03.2024</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pPr>
              <a:defRPr/>
            </a:pPr>
            <a:fld id="{51251B70-FF6B-48A2-BEE7-BE69B0673BE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5"/>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7"/>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1"/>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a:t>Образец заголовка</a:t>
            </a:r>
            <a:endParaRPr lang="en-US"/>
          </a:p>
        </p:txBody>
      </p:sp>
      <p:sp>
        <p:nvSpPr>
          <p:cNvPr id="1029" name="Text Placeholder 29"/>
          <p:cNvSpPr>
            <a:spLocks noGrp="1"/>
          </p:cNvSpPr>
          <p:nvPr>
            <p:ph type="body" idx="1"/>
          </p:nvPr>
        </p:nvSpPr>
        <p:spPr bwMode="auto">
          <a:xfrm>
            <a:off x="457200" y="1935164"/>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9A9D6C30-235B-432B-8A48-AA1E8F1B1A5A}" type="datetimeFigureOut">
              <a:rPr lang="ru-RU"/>
              <a:pPr>
                <a:defRPr/>
              </a:pPr>
              <a:t>14.03.2024</a:t>
            </a:fld>
            <a:endParaRPr lang="ru-RU"/>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ru-RU"/>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BD718469-60AB-449A-91E2-F10CAC9C0167}" type="slidenum">
              <a:rPr lang="ru-RU"/>
              <a:pPr>
                <a:defRPr/>
              </a:pPr>
              <a:t>‹#›</a:t>
            </a:fld>
            <a:endParaRPr lang="ru-RU"/>
          </a:p>
        </p:txBody>
      </p:sp>
      <p:grpSp>
        <p:nvGrpSpPr>
          <p:cNvPr id="1033" name="Group 1"/>
          <p:cNvGrpSpPr>
            <a:grpSpLocks/>
          </p:cNvGrpSpPr>
          <p:nvPr/>
        </p:nvGrpSpPr>
        <p:grpSpPr bwMode="auto">
          <a:xfrm>
            <a:off x="-19050" y="203202"/>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5" r:id="rId1"/>
    <p:sldLayoutId id="2147483676" r:id="rId2"/>
    <p:sldLayoutId id="2147483686" r:id="rId3"/>
    <p:sldLayoutId id="2147483677" r:id="rId4"/>
    <p:sldLayoutId id="2147483678" r:id="rId5"/>
    <p:sldLayoutId id="2147483679" r:id="rId6"/>
    <p:sldLayoutId id="2147483680" r:id="rId7"/>
    <p:sldLayoutId id="2147483681" r:id="rId8"/>
    <p:sldLayoutId id="2147483687" r:id="rId9"/>
    <p:sldLayoutId id="2147483682" r:id="rId10"/>
    <p:sldLayoutId id="2147483683" r:id="rId11"/>
    <p:sldLayoutId id="2147483684"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stup.mdpu.org.u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mdpu.org.ua/" TargetMode="External"/><Relationship Id="rId2" Type="http://schemas.openxmlformats.org/officeDocument/2006/relationships/hyperlink" Target="mailto:pk-mdpu@ukr.ne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85800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одержимое 15"/>
          <p:cNvSpPr txBox="1">
            <a:spLocks/>
          </p:cNvSpPr>
          <p:nvPr/>
        </p:nvSpPr>
        <p:spPr bwMode="auto">
          <a:xfrm>
            <a:off x="539552" y="1556792"/>
            <a:ext cx="7416824" cy="2808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defRPr/>
            </a:pPr>
            <a:r>
              <a:rPr kumimoji="0" lang="uk-UA" sz="6000" b="1" i="0" u="none" strike="noStrike" kern="1200" cap="none" spc="0" normalizeH="0" baseline="0" noProof="0" dirty="0" smtClean="0">
                <a:ln>
                  <a:noFill/>
                </a:ln>
                <a:solidFill>
                  <a:schemeClr val="accent1">
                    <a:lumMod val="75000"/>
                  </a:schemeClr>
                </a:solidFill>
                <a:effectLst/>
                <a:uLnTx/>
                <a:uFillTx/>
                <a:latin typeface="+mn-lt"/>
                <a:ea typeface="+mn-ea"/>
                <a:cs typeface="+mn-cs"/>
              </a:rPr>
              <a:t>Особливості вступної кампанії</a:t>
            </a:r>
          </a:p>
          <a:p>
            <a:pPr marL="273050" lvl="0" indent="-273050" algn="ctr" eaLnBrk="0" hangingPunct="0">
              <a:spcBef>
                <a:spcPct val="20000"/>
              </a:spcBef>
              <a:buClr>
                <a:srgbClr val="0BD0D9"/>
              </a:buClr>
              <a:buSzPct val="95000"/>
              <a:defRPr/>
            </a:pPr>
            <a:r>
              <a:rPr kumimoji="0" lang="uk-UA" sz="6000" b="1" i="0" u="none" strike="noStrike" kern="1200" cap="none" spc="0" normalizeH="0" baseline="0" noProof="0" dirty="0" smtClean="0">
                <a:ln>
                  <a:noFill/>
                </a:ln>
                <a:solidFill>
                  <a:schemeClr val="accent1">
                    <a:lumMod val="75000"/>
                  </a:schemeClr>
                </a:solidFill>
                <a:effectLst/>
                <a:uLnTx/>
                <a:uFillTx/>
                <a:latin typeface="+mn-lt"/>
                <a:ea typeface="+mn-ea"/>
                <a:cs typeface="+mn-cs"/>
              </a:rPr>
              <a:t>2024 року     </a:t>
            </a:r>
          </a:p>
        </p:txBody>
      </p:sp>
      <p:sp>
        <p:nvSpPr>
          <p:cNvPr id="18" name="Прямоугольник 17"/>
          <p:cNvSpPr/>
          <p:nvPr/>
        </p:nvSpPr>
        <p:spPr>
          <a:xfrm flipH="1">
            <a:off x="8604448" y="0"/>
            <a:ext cx="539552" cy="6858000"/>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Вс</a:t>
            </a: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т</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у</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п</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 </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0</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br>
            <a:r>
              <a:rPr lang="uk-U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rPr>
              <a:t>4</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mj-ea"/>
              <a:cs typeface="Calibri" pitchFamily="34" charset="0"/>
            </a:endParaRPr>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88640"/>
            <a:ext cx="1142155" cy="69779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85800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0800000">
            <a:off x="8532440" y="0"/>
            <a:ext cx="611560"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Заголовок 7"/>
          <p:cNvSpPr>
            <a:spLocks noGrp="1"/>
          </p:cNvSpPr>
          <p:nvPr>
            <p:ph type="title"/>
          </p:nvPr>
        </p:nvSpPr>
        <p:spPr>
          <a:xfrm>
            <a:off x="8676456" y="156171"/>
            <a:ext cx="370384" cy="5505077"/>
          </a:xfrm>
        </p:spPr>
        <p:txBody>
          <a:bodyPr>
            <a:normAutofit/>
          </a:bodyPr>
          <a:lstStyle/>
          <a:p>
            <a:pPr algn="ct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endParaRPr>
          </a:p>
        </p:txBody>
      </p:sp>
      <p:sp>
        <p:nvSpPr>
          <p:cNvPr id="16" name="Содержимое 15"/>
          <p:cNvSpPr>
            <a:spLocks noGrp="1"/>
          </p:cNvSpPr>
          <p:nvPr>
            <p:ph idx="1"/>
          </p:nvPr>
        </p:nvSpPr>
        <p:spPr>
          <a:xfrm>
            <a:off x="1331640" y="238360"/>
            <a:ext cx="6768752" cy="814376"/>
          </a:xfrm>
        </p:spPr>
        <p:txBody>
          <a:bodyPr/>
          <a:lstStyle/>
          <a:p>
            <a:pPr marL="0" indent="0" algn="ctr">
              <a:lnSpc>
                <a:spcPct val="80000"/>
              </a:lnSpc>
              <a:buNone/>
            </a:pPr>
            <a:r>
              <a:rPr lang="uk-UA" sz="4000" b="1" dirty="0">
                <a:solidFill>
                  <a:schemeClr val="accent1"/>
                </a:solidFill>
                <a:latin typeface="+mj-lt"/>
              </a:rPr>
              <a:t>ВСТУП </a:t>
            </a:r>
            <a:r>
              <a:rPr lang="uk-UA" sz="4000" b="1" dirty="0" smtClean="0">
                <a:solidFill>
                  <a:schemeClr val="accent1"/>
                </a:solidFill>
                <a:latin typeface="+mj-lt"/>
              </a:rPr>
              <a:t>2024:</a:t>
            </a:r>
            <a:r>
              <a:rPr lang="uk-UA" sz="2800" b="1" dirty="0" smtClean="0">
                <a:solidFill>
                  <a:schemeClr val="accent1"/>
                </a:solidFill>
                <a:latin typeface="+mj-lt"/>
              </a:rPr>
              <a:t> </a:t>
            </a:r>
            <a:r>
              <a:rPr lang="uk-UA" sz="2800" b="1" dirty="0">
                <a:solidFill>
                  <a:schemeClr val="accent1"/>
                </a:solidFill>
                <a:latin typeface="+mj-lt"/>
              </a:rPr>
              <a:t>конкурсний </a:t>
            </a:r>
            <a:r>
              <a:rPr lang="uk-UA" sz="2800" b="1" dirty="0" smtClean="0">
                <a:solidFill>
                  <a:schemeClr val="accent1"/>
                </a:solidFill>
                <a:latin typeface="+mj-lt"/>
              </a:rPr>
              <a:t>відбір на     1 курс на основі ПЗСО </a:t>
            </a:r>
            <a:r>
              <a:rPr lang="ru-RU" sz="2800" dirty="0" smtClean="0">
                <a:solidFill>
                  <a:schemeClr val="accent1"/>
                </a:solidFill>
                <a:latin typeface="+mj-lt"/>
              </a:rPr>
              <a:t> </a:t>
            </a:r>
            <a:endParaRPr lang="uk-UA" sz="2800" dirty="0">
              <a:solidFill>
                <a:schemeClr val="accent1"/>
              </a:solidFill>
              <a:latin typeface="+mj-lt"/>
            </a:endParaRPr>
          </a:p>
        </p:txBody>
      </p:sp>
      <p:sp>
        <p:nvSpPr>
          <p:cNvPr id="17" name="Содержимое 15"/>
          <p:cNvSpPr txBox="1">
            <a:spLocks/>
          </p:cNvSpPr>
          <p:nvPr/>
        </p:nvSpPr>
        <p:spPr bwMode="auto">
          <a:xfrm>
            <a:off x="251520" y="1700808"/>
            <a:ext cx="8064896" cy="23762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uk-UA" sz="2800" dirty="0" smtClean="0">
                <a:solidFill>
                  <a:schemeClr val="accent1">
                    <a:lumMod val="75000"/>
                  </a:schemeClr>
                </a:solidFill>
                <a:latin typeface="Calibri" pitchFamily="34" charset="0"/>
              </a:rPr>
              <a:t> </a:t>
            </a:r>
            <a:r>
              <a:rPr lang="uk-UA" sz="2800" b="1" dirty="0" smtClean="0">
                <a:solidFill>
                  <a:schemeClr val="accent1">
                    <a:lumMod val="75000"/>
                  </a:schemeClr>
                </a:solidFill>
              </a:rPr>
              <a:t>НМТ 2024 </a:t>
            </a:r>
            <a:r>
              <a:rPr lang="uk-UA" sz="2000" b="1" dirty="0" smtClean="0">
                <a:solidFill>
                  <a:schemeClr val="accent1">
                    <a:lumMod val="75000"/>
                  </a:schemeClr>
                </a:solidFill>
              </a:rPr>
              <a:t>(українська мова</a:t>
            </a:r>
            <a:r>
              <a:rPr lang="uk-UA" sz="2000" dirty="0" smtClean="0">
                <a:solidFill>
                  <a:schemeClr val="accent1">
                    <a:lumMod val="75000"/>
                  </a:schemeClr>
                </a:solidFill>
              </a:rPr>
              <a:t> </a:t>
            </a:r>
            <a:r>
              <a:rPr lang="uk-UA" sz="2000" dirty="0">
                <a:solidFill>
                  <a:schemeClr val="accent1">
                    <a:lumMod val="75000"/>
                  </a:schemeClr>
                </a:solidFill>
              </a:rPr>
              <a:t>(перший предмет), </a:t>
            </a:r>
            <a:r>
              <a:rPr lang="uk-UA" sz="2000" b="1" dirty="0" smtClean="0">
                <a:solidFill>
                  <a:schemeClr val="accent1">
                    <a:lumMod val="75000"/>
                  </a:schemeClr>
                </a:solidFill>
              </a:rPr>
              <a:t>математика</a:t>
            </a:r>
            <a:r>
              <a:rPr lang="uk-UA" sz="2000" dirty="0" smtClean="0">
                <a:solidFill>
                  <a:schemeClr val="accent1">
                    <a:lumMod val="75000"/>
                  </a:schemeClr>
                </a:solidFill>
              </a:rPr>
              <a:t> </a:t>
            </a:r>
            <a:r>
              <a:rPr lang="uk-UA" sz="2000" dirty="0">
                <a:solidFill>
                  <a:schemeClr val="accent1">
                    <a:lumMod val="75000"/>
                  </a:schemeClr>
                </a:solidFill>
              </a:rPr>
              <a:t>(другий предмет</a:t>
            </a:r>
            <a:r>
              <a:rPr lang="uk-UA" sz="2000" dirty="0" smtClean="0">
                <a:solidFill>
                  <a:schemeClr val="accent1">
                    <a:lumMod val="75000"/>
                  </a:schemeClr>
                </a:solidFill>
              </a:rPr>
              <a:t>), </a:t>
            </a:r>
            <a:r>
              <a:rPr lang="uk-UA" sz="2000" b="1" dirty="0" smtClean="0">
                <a:solidFill>
                  <a:schemeClr val="accent1">
                    <a:lumMod val="75000"/>
                  </a:schemeClr>
                </a:solidFill>
              </a:rPr>
              <a:t>історія України </a:t>
            </a:r>
            <a:r>
              <a:rPr lang="uk-UA" sz="2000" dirty="0" smtClean="0">
                <a:solidFill>
                  <a:schemeClr val="accent1">
                    <a:lumMod val="75000"/>
                  </a:schemeClr>
                </a:solidFill>
              </a:rPr>
              <a:t>(третій предмет) та 4 предмет на вибір (</a:t>
            </a:r>
            <a:r>
              <a:rPr lang="uk-UA" sz="2000" b="1" dirty="0" smtClean="0">
                <a:solidFill>
                  <a:schemeClr val="accent1">
                    <a:lumMod val="75000"/>
                  </a:schemeClr>
                </a:solidFill>
              </a:rPr>
              <a:t>або українська література, або іноземна мова, або біологія, або хімія, або фізика, або географія</a:t>
            </a:r>
            <a:r>
              <a:rPr lang="uk-UA" sz="2000" dirty="0" smtClean="0">
                <a:solidFill>
                  <a:schemeClr val="accent1">
                    <a:lumMod val="75000"/>
                  </a:schemeClr>
                </a:solidFill>
              </a:rPr>
              <a:t>) </a:t>
            </a:r>
            <a:r>
              <a:rPr lang="uk-UA" sz="2000" dirty="0">
                <a:solidFill>
                  <a:schemeClr val="accent1">
                    <a:lumMod val="75000"/>
                  </a:schemeClr>
                </a:solidFill>
              </a:rPr>
              <a:t>або </a:t>
            </a:r>
            <a:r>
              <a:rPr lang="uk-UA" sz="2000" dirty="0" smtClean="0">
                <a:solidFill>
                  <a:schemeClr val="accent1">
                    <a:lumMod val="75000"/>
                  </a:schemeClr>
                </a:solidFill>
              </a:rPr>
              <a:t>             </a:t>
            </a:r>
            <a:r>
              <a:rPr lang="uk-UA" sz="2800" b="1" dirty="0" smtClean="0">
                <a:solidFill>
                  <a:schemeClr val="accent1">
                    <a:lumMod val="75000"/>
                  </a:schemeClr>
                </a:solidFill>
                <a:latin typeface="Calibri" pitchFamily="34" charset="0"/>
              </a:rPr>
              <a:t>НМТ 2022-2023 років </a:t>
            </a:r>
            <a:r>
              <a:rPr lang="uk-UA" sz="2400" dirty="0" smtClean="0">
                <a:solidFill>
                  <a:schemeClr val="accent1">
                    <a:lumMod val="75000"/>
                  </a:schemeClr>
                </a:solidFill>
                <a:latin typeface="Calibri" pitchFamily="34" charset="0"/>
              </a:rPr>
              <a:t>або</a:t>
            </a:r>
            <a:r>
              <a:rPr lang="uk-UA" sz="2800" b="1" dirty="0" smtClean="0">
                <a:solidFill>
                  <a:schemeClr val="accent1">
                    <a:lumMod val="75000"/>
                  </a:schemeClr>
                </a:solidFill>
                <a:latin typeface="Calibri" pitchFamily="34" charset="0"/>
              </a:rPr>
              <a:t> ЗНО 2021 </a:t>
            </a:r>
            <a:r>
              <a:rPr lang="uk-UA" sz="2400" b="1" dirty="0" smtClean="0">
                <a:solidFill>
                  <a:schemeClr val="accent1">
                    <a:lumMod val="75000"/>
                  </a:schemeClr>
                </a:solidFill>
                <a:latin typeface="Calibri" pitchFamily="34" charset="0"/>
              </a:rPr>
              <a:t>року</a:t>
            </a:r>
          </a:p>
          <a:p>
            <a:pPr marL="342900" indent="-342900">
              <a:buFont typeface="Arial" panose="020B0604020202020204" pitchFamily="34" charset="0"/>
              <a:buChar char="•"/>
            </a:pPr>
            <a:endParaRPr lang="uk-UA" sz="800" dirty="0" smtClean="0">
              <a:solidFill>
                <a:schemeClr val="accent1">
                  <a:lumMod val="75000"/>
                </a:schemeClr>
              </a:solidFill>
              <a:latin typeface="Calibri" pitchFamily="34" charset="0"/>
              <a:cs typeface="Arial" panose="020B0604020202020204" pitchFamily="34" charset="0"/>
            </a:endParaRPr>
          </a:p>
          <a:p>
            <a:pPr algn="ctr"/>
            <a:endParaRPr lang="uk-UA" sz="1000" dirty="0" smtClean="0">
              <a:solidFill>
                <a:schemeClr val="accent1">
                  <a:lumMod val="75000"/>
                </a:schemeClr>
              </a:solidFill>
              <a:latin typeface="Arial" panose="020B0604020202020204" pitchFamily="34" charset="0"/>
              <a:cs typeface="Arial" panose="020B0604020202020204" pitchFamily="34" charset="0"/>
            </a:endParaRPr>
          </a:p>
          <a:p>
            <a:pPr algn="ctr"/>
            <a:r>
              <a:rPr lang="uk-UA" sz="2400" dirty="0" smtClean="0">
                <a:solidFill>
                  <a:schemeClr val="accent1">
                    <a:lumMod val="75000"/>
                  </a:schemeClr>
                </a:solidFill>
                <a:latin typeface="Arial" panose="020B0604020202020204" pitchFamily="34" charset="0"/>
                <a:cs typeface="Arial" panose="020B0604020202020204" pitchFamily="34" charset="0"/>
              </a:rPr>
              <a:t>для </a:t>
            </a:r>
            <a:r>
              <a:rPr lang="uk-UA" sz="2400" b="1" dirty="0" smtClean="0">
                <a:solidFill>
                  <a:schemeClr val="accent1">
                    <a:lumMod val="75000"/>
                  </a:schemeClr>
                </a:solidFill>
                <a:latin typeface="Arial" panose="020B0604020202020204" pitchFamily="34" charset="0"/>
                <a:cs typeface="Arial" panose="020B0604020202020204" pitchFamily="34" charset="0"/>
              </a:rPr>
              <a:t>017 Фізична культура і спорт </a:t>
            </a:r>
            <a:r>
              <a:rPr lang="uk-UA" sz="2400" dirty="0" smtClean="0">
                <a:solidFill>
                  <a:schemeClr val="accent1">
                    <a:lumMod val="75000"/>
                  </a:schemeClr>
                </a:solidFill>
                <a:latin typeface="Arial" panose="020B0604020202020204" pitchFamily="34" charset="0"/>
                <a:cs typeface="Arial" panose="020B0604020202020204" pitchFamily="34" charset="0"/>
              </a:rPr>
              <a:t>та                                 </a:t>
            </a:r>
            <a:r>
              <a:rPr lang="uk-UA" sz="2400" b="1" dirty="0" smtClean="0">
                <a:solidFill>
                  <a:schemeClr val="accent1">
                    <a:lumMod val="75000"/>
                  </a:schemeClr>
                </a:solidFill>
                <a:latin typeface="Arial" panose="020B0604020202020204" pitchFamily="34" charset="0"/>
                <a:cs typeface="Arial" panose="020B0604020202020204" pitchFamily="34" charset="0"/>
              </a:rPr>
              <a:t>024 Хореографія </a:t>
            </a:r>
            <a:r>
              <a:rPr lang="uk-UA" sz="2400" dirty="0" smtClean="0">
                <a:solidFill>
                  <a:schemeClr val="accent1">
                    <a:lumMod val="75000"/>
                  </a:schemeClr>
                </a:solidFill>
                <a:latin typeface="Arial" panose="020B0604020202020204" pitchFamily="34" charset="0"/>
                <a:cs typeface="Arial" panose="020B0604020202020204" pitchFamily="34" charset="0"/>
              </a:rPr>
              <a:t>– </a:t>
            </a:r>
            <a:r>
              <a:rPr lang="uk-UA" sz="2800" b="1" dirty="0" smtClean="0">
                <a:solidFill>
                  <a:schemeClr val="accent1">
                    <a:lumMod val="75000"/>
                  </a:schemeClr>
                </a:solidFill>
                <a:latin typeface="Arial" panose="020B0604020202020204" pitchFamily="34" charset="0"/>
                <a:cs typeface="Arial" panose="020B0604020202020204" pitchFamily="34" charset="0"/>
              </a:rPr>
              <a:t>НМТ + </a:t>
            </a:r>
            <a:r>
              <a:rPr lang="uk-UA" sz="2800" b="1" dirty="0" smtClean="0">
                <a:solidFill>
                  <a:schemeClr val="accent1">
                    <a:lumMod val="75000"/>
                  </a:schemeClr>
                </a:solidFill>
              </a:rPr>
              <a:t>творчий конкурс</a:t>
            </a:r>
          </a:p>
          <a:p>
            <a:pPr algn="ctr"/>
            <a:endParaRPr lang="uk-UA" sz="1400" b="1" dirty="0" smtClean="0">
              <a:solidFill>
                <a:schemeClr val="accent1">
                  <a:lumMod val="75000"/>
                </a:schemeClr>
              </a:solidFill>
            </a:endParaRPr>
          </a:p>
          <a:p>
            <a:endParaRPr lang="uk-UA" sz="800" dirty="0">
              <a:solidFill>
                <a:schemeClr val="accent1">
                  <a:lumMod val="75000"/>
                </a:schemeClr>
              </a:solidFill>
              <a:latin typeface="Arial" panose="020B0604020202020204" pitchFamily="34" charset="0"/>
              <a:cs typeface="Arial" panose="020B0604020202020204" pitchFamily="34" charset="0"/>
            </a:endParaRPr>
          </a:p>
          <a:p>
            <a:pPr algn="ctr"/>
            <a:endParaRPr lang="uk-UA" sz="2400" b="1" dirty="0" smtClean="0">
              <a:solidFill>
                <a:schemeClr val="accent1">
                  <a:lumMod val="75000"/>
                </a:schemeClr>
              </a:solidFill>
              <a:latin typeface="Calibri" pitchFamily="34" charset="0"/>
            </a:endParaRPr>
          </a:p>
          <a:p>
            <a:pPr algn="ctr"/>
            <a:r>
              <a:rPr lang="uk-UA" sz="2400" b="1" dirty="0" smtClean="0">
                <a:solidFill>
                  <a:schemeClr val="accent1">
                    <a:lumMod val="75000"/>
                  </a:schemeClr>
                </a:solidFill>
                <a:latin typeface="Calibri" pitchFamily="34" charset="0"/>
              </a:rPr>
              <a:t>Особи з ТОТ вступають без НМТ – складають  дистанційно співбесіду</a:t>
            </a:r>
          </a:p>
          <a:p>
            <a:pPr algn="ctr"/>
            <a:endParaRPr lang="uk-UA" sz="900" b="1" dirty="0" smtClean="0">
              <a:solidFill>
                <a:srgbClr val="C00000"/>
              </a:solidFill>
              <a:latin typeface="Calibri" pitchFamily="34" charset="0"/>
            </a:endParaRPr>
          </a:p>
          <a:p>
            <a:pPr algn="ctr"/>
            <a:r>
              <a:rPr lang="uk-UA" sz="2400" b="1" dirty="0" smtClean="0">
                <a:solidFill>
                  <a:srgbClr val="C00000"/>
                </a:solidFill>
                <a:latin typeface="Calibri" pitchFamily="34" charset="0"/>
              </a:rPr>
              <a:t>Мотиваційний лист передбачається на всі спеціальності!!!!</a:t>
            </a:r>
            <a:endParaRPr lang="uk-UA" sz="2800" b="1" dirty="0">
              <a:latin typeface="Calibri" pitchFamily="34" charset="0"/>
            </a:endParaRPr>
          </a:p>
          <a:p>
            <a:pPr marL="273050" lvl="0" indent="-273050"/>
            <a:endParaRPr lang="uk-UA" sz="2000" dirty="0">
              <a:solidFill>
                <a:schemeClr val="accent1">
                  <a:lumMod val="75000"/>
                </a:schemeClr>
              </a:solidFill>
            </a:endParaRPr>
          </a:p>
          <a:p>
            <a:pPr marL="273050" lvl="0" indent="-273050"/>
            <a:endParaRPr lang="uk-UA" sz="2000" dirty="0">
              <a:solidFill>
                <a:schemeClr val="accent1">
                  <a:lumMod val="75000"/>
                </a:schemeClr>
              </a:solidFill>
            </a:endParaRPr>
          </a:p>
          <a:p>
            <a:pPr marL="273050" lvl="0" indent="-273050"/>
            <a:endParaRPr lang="uk-UA" sz="2000" dirty="0">
              <a:solidFill>
                <a:schemeClr val="accent1">
                  <a:lumMod val="75000"/>
                </a:schemeClr>
              </a:solidFill>
            </a:endParaRPr>
          </a:p>
          <a:p>
            <a:pPr marL="273050" lvl="0" indent="-273050"/>
            <a:endParaRPr lang="ru-RU" sz="6000" dirty="0">
              <a:solidFill>
                <a:schemeClr val="accent1">
                  <a:lumMod val="75000"/>
                </a:schemeClr>
              </a:solidFill>
            </a:endParaRPr>
          </a:p>
          <a:p>
            <a:pPr marL="273050" marR="0" lvl="0" indent="-27305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defRPr/>
            </a:pPr>
            <a:endParaRPr kumimoji="0" lang="ru-RU" sz="600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88640"/>
            <a:ext cx="1142155" cy="69779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1600" y="980728"/>
            <a:ext cx="7992888" cy="576064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uk-UA" sz="2000" b="1" dirty="0">
                <a:solidFill>
                  <a:schemeClr val="accent1"/>
                </a:solidFill>
                <a:latin typeface="Arial" panose="020B0604020202020204" pitchFamily="34" charset="0"/>
                <a:cs typeface="Arial" panose="020B0604020202020204" pitchFamily="34" charset="0"/>
              </a:rPr>
              <a:t>Мотиваційний лист</a:t>
            </a:r>
            <a:r>
              <a:rPr lang="uk-UA" sz="2000" dirty="0">
                <a:solidFill>
                  <a:schemeClr val="accent1"/>
                </a:solidFill>
                <a:latin typeface="Arial" panose="020B0604020202020204" pitchFamily="34" charset="0"/>
                <a:cs typeface="Arial" panose="020B0604020202020204" pitchFamily="34" charset="0"/>
              </a:rPr>
              <a:t> – це документ, що складається і подається вступником до закладу вищої освіти, у якому пояснюються причини, через які вступник вважає себе найкращим кандидатом для вступу на відповідну навчальну програму. Підготовка такого листа вимагає детального дослідження вступником загального академічного середовища університету та різних освітніх програм. </a:t>
            </a:r>
          </a:p>
          <a:p>
            <a:pPr lvl="0" algn="just"/>
            <a:endParaRPr lang="uk-UA" sz="2000" dirty="0">
              <a:solidFill>
                <a:schemeClr val="accent1"/>
              </a:solidFill>
              <a:latin typeface="Arial" panose="020B0604020202020204" pitchFamily="34" charset="0"/>
              <a:cs typeface="Arial" panose="020B0604020202020204" pitchFamily="34" charset="0"/>
            </a:endParaRPr>
          </a:p>
          <a:p>
            <a:pPr lvl="0" algn="just"/>
            <a:r>
              <a:rPr lang="uk-UA" sz="2000" dirty="0">
                <a:solidFill>
                  <a:schemeClr val="accent1"/>
                </a:solidFill>
                <a:latin typeface="Arial" panose="020B0604020202020204" pitchFamily="34" charset="0"/>
                <a:cs typeface="Arial" panose="020B0604020202020204" pitchFamily="34" charset="0"/>
              </a:rPr>
              <a:t>Вступник подає </a:t>
            </a:r>
            <a:r>
              <a:rPr lang="ru-RU" sz="2000" dirty="0" err="1">
                <a:solidFill>
                  <a:schemeClr val="accent1"/>
                </a:solidFill>
                <a:latin typeface="Arial" panose="020B0604020202020204" pitchFamily="34" charset="0"/>
                <a:cs typeface="Arial" panose="020B0604020202020204" pitchFamily="34" charset="0"/>
              </a:rPr>
              <a:t>письмово</a:t>
            </a:r>
            <a:r>
              <a:rPr lang="ru-RU" sz="2000" dirty="0">
                <a:solidFill>
                  <a:schemeClr val="accent1"/>
                </a:solidFill>
                <a:latin typeface="Arial" panose="020B0604020202020204" pitchFamily="34" charset="0"/>
                <a:cs typeface="Arial" panose="020B0604020202020204" pitchFamily="34" charset="0"/>
              </a:rPr>
              <a:t> у </a:t>
            </a:r>
            <a:r>
              <a:rPr lang="ru-RU" sz="2000" dirty="0" err="1">
                <a:solidFill>
                  <a:schemeClr val="accent1"/>
                </a:solidFill>
                <a:latin typeface="Arial" panose="020B0604020202020204" pitchFamily="34" charset="0"/>
                <a:cs typeface="Arial" panose="020B0604020202020204" pitchFamily="34" charset="0"/>
              </a:rPr>
              <a:t>довільній</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формі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інформацію</a:t>
            </a:r>
            <a:r>
              <a:rPr lang="ru-RU" sz="2000" dirty="0">
                <a:solidFill>
                  <a:schemeClr val="accent1"/>
                </a:solidFill>
                <a:latin typeface="Arial" panose="020B0604020202020204" pitchFamily="34" charset="0"/>
                <a:cs typeface="Arial" panose="020B0604020202020204" pitchFamily="34" charset="0"/>
              </a:rPr>
              <a:t> про </a:t>
            </a:r>
            <a:r>
              <a:rPr lang="ru-RU" sz="2000" dirty="0" err="1">
                <a:solidFill>
                  <a:schemeClr val="accent1"/>
                </a:solidFill>
                <a:latin typeface="Arial" panose="020B0604020202020204" pitchFamily="34" charset="0"/>
                <a:cs typeface="Arial" panose="020B0604020202020204" pitchFamily="34" charset="0"/>
              </a:rPr>
              <a:t>його</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особисту</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зацікавленість</a:t>
            </a:r>
            <a:r>
              <a:rPr lang="ru-RU" sz="2000" dirty="0">
                <a:solidFill>
                  <a:schemeClr val="accent1"/>
                </a:solidFill>
                <a:latin typeface="Arial" panose="020B0604020202020204" pitchFamily="34" charset="0"/>
                <a:cs typeface="Arial" panose="020B0604020202020204" pitchFamily="34" charset="0"/>
              </a:rPr>
              <a:t> у </a:t>
            </a:r>
            <a:r>
              <a:rPr lang="ru-RU" sz="2000" dirty="0" err="1">
                <a:solidFill>
                  <a:schemeClr val="accent1"/>
                </a:solidFill>
                <a:latin typeface="Arial" panose="020B0604020202020204" pitchFamily="34" charset="0"/>
                <a:cs typeface="Arial" panose="020B0604020202020204" pitchFamily="34" charset="0"/>
              </a:rPr>
              <a:t>вступі</a:t>
            </a:r>
            <a:r>
              <a:rPr lang="ru-RU" sz="2000" dirty="0">
                <a:solidFill>
                  <a:schemeClr val="accent1"/>
                </a:solidFill>
                <a:latin typeface="Arial" panose="020B0604020202020204" pitchFamily="34" charset="0"/>
                <a:cs typeface="Arial" panose="020B0604020202020204" pitchFamily="34" charset="0"/>
              </a:rPr>
              <a:t> на </a:t>
            </a:r>
            <a:r>
              <a:rPr lang="ru-RU" sz="2000" dirty="0" err="1">
                <a:solidFill>
                  <a:schemeClr val="accent1"/>
                </a:solidFill>
                <a:latin typeface="Arial" panose="020B0604020202020204" pitchFamily="34" charset="0"/>
                <a:cs typeface="Arial" panose="020B0604020202020204" pitchFamily="34" charset="0"/>
              </a:rPr>
              <a:t>певну</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освітню</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програму</a:t>
            </a:r>
            <a:r>
              <a:rPr lang="ru-RU" sz="2000" dirty="0">
                <a:solidFill>
                  <a:schemeClr val="accent1"/>
                </a:solidFill>
                <a:latin typeface="Arial" panose="020B0604020202020204" pitchFamily="34" charset="0"/>
                <a:cs typeface="Arial" panose="020B0604020202020204" pitchFamily="34" charset="0"/>
              </a:rPr>
              <a:t> (</a:t>
            </a:r>
            <a:r>
              <a:rPr lang="ru-RU" sz="2000" dirty="0" err="1" smtClean="0">
                <a:solidFill>
                  <a:schemeClr val="accent1"/>
                </a:solidFill>
                <a:latin typeface="Arial" panose="020B0604020202020204" pitchFamily="34" charset="0"/>
                <a:cs typeface="Arial" panose="020B0604020202020204" pitchFamily="34" charset="0"/>
              </a:rPr>
              <a:t>спеціальність</a:t>
            </a:r>
            <a:r>
              <a:rPr lang="ru-RU" sz="2000" dirty="0" smtClean="0">
                <a:solidFill>
                  <a:schemeClr val="accent1"/>
                </a:solidFill>
                <a:latin typeface="Arial" panose="020B0604020202020204" pitchFamily="34" charset="0"/>
                <a:cs typeface="Arial" panose="020B0604020202020204" pitchFamily="34" charset="0"/>
              </a:rPr>
              <a:t>) </a:t>
            </a:r>
            <a:r>
              <a:rPr lang="ru-RU" sz="2000" dirty="0">
                <a:solidFill>
                  <a:schemeClr val="accent1"/>
                </a:solidFill>
                <a:latin typeface="Arial" panose="020B0604020202020204" pitchFamily="34" charset="0"/>
                <a:cs typeface="Arial" panose="020B0604020202020204" pitchFamily="34" charset="0"/>
              </a:rPr>
              <a:t>та </a:t>
            </a:r>
            <a:r>
              <a:rPr lang="ru-RU" sz="2000" dirty="0" err="1">
                <a:solidFill>
                  <a:schemeClr val="accent1"/>
                </a:solidFill>
                <a:latin typeface="Arial" panose="020B0604020202020204" pitchFamily="34" charset="0"/>
                <a:cs typeface="Arial" panose="020B0604020202020204" pitchFamily="34" charset="0"/>
              </a:rPr>
              <a:t>відповідні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очікування</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досягнення</a:t>
            </a:r>
            <a:r>
              <a:rPr lang="ru-RU" sz="2000" dirty="0">
                <a:solidFill>
                  <a:schemeClr val="accent1"/>
                </a:solidFill>
                <a:latin typeface="Arial" panose="020B0604020202020204" pitchFamily="34" charset="0"/>
                <a:cs typeface="Arial" panose="020B0604020202020204" pitchFamily="34" charset="0"/>
              </a:rPr>
              <a:t> у </a:t>
            </a:r>
            <a:r>
              <a:rPr lang="ru-RU" sz="2000" dirty="0" err="1">
                <a:solidFill>
                  <a:schemeClr val="accent1"/>
                </a:solidFill>
                <a:latin typeface="Arial" panose="020B0604020202020204" pitchFamily="34" charset="0"/>
                <a:cs typeface="Arial" panose="020B0604020202020204" pitchFamily="34" charset="0"/>
              </a:rPr>
              <a:t>навчанні</a:t>
            </a:r>
            <a:r>
              <a:rPr lang="ru-RU" sz="2000" dirty="0">
                <a:solidFill>
                  <a:schemeClr val="accent1"/>
                </a:solidFill>
                <a:latin typeface="Arial" panose="020B0604020202020204" pitchFamily="34" charset="0"/>
                <a:cs typeface="Arial" panose="020B0604020202020204" pitchFamily="34" charset="0"/>
              </a:rPr>
              <a:t> та </a:t>
            </a:r>
            <a:r>
              <a:rPr lang="ru-RU" sz="2000" dirty="0" err="1">
                <a:solidFill>
                  <a:schemeClr val="accent1"/>
                </a:solidFill>
                <a:latin typeface="Arial" panose="020B0604020202020204" pitchFamily="34" charset="0"/>
                <a:cs typeface="Arial" panose="020B0604020202020204" pitchFamily="34" charset="0"/>
              </a:rPr>
              <a:t>інших</a:t>
            </a:r>
            <a:r>
              <a:rPr lang="ru-RU" sz="2000" dirty="0">
                <a:solidFill>
                  <a:schemeClr val="accent1"/>
                </a:solidFill>
                <a:latin typeface="Arial" panose="020B0604020202020204" pitchFamily="34" charset="0"/>
                <a:cs typeface="Arial" panose="020B0604020202020204" pitchFamily="34" charset="0"/>
              </a:rPr>
              <a:t> видах </a:t>
            </a:r>
            <a:r>
              <a:rPr lang="ru-RU" sz="2000" dirty="0" err="1">
                <a:solidFill>
                  <a:schemeClr val="accent1"/>
                </a:solidFill>
                <a:latin typeface="Arial" panose="020B0604020202020204" pitchFamily="34" charset="0"/>
                <a:cs typeface="Arial" panose="020B0604020202020204" pitchFamily="34" charset="0"/>
              </a:rPr>
              <a:t>діяльності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власні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сильні</a:t>
            </a:r>
            <a:r>
              <a:rPr lang="ru-RU" sz="2000" dirty="0">
                <a:solidFill>
                  <a:schemeClr val="accent1"/>
                </a:solidFill>
                <a:latin typeface="Arial" panose="020B0604020202020204" pitchFamily="34" charset="0"/>
                <a:cs typeface="Arial" panose="020B0604020202020204" pitchFamily="34" charset="0"/>
              </a:rPr>
              <a:t> та </a:t>
            </a:r>
            <a:r>
              <a:rPr lang="ru-RU" sz="2000" dirty="0" err="1">
                <a:solidFill>
                  <a:schemeClr val="accent1"/>
                </a:solidFill>
                <a:latin typeface="Arial" panose="020B0604020202020204" pitchFamily="34" charset="0"/>
                <a:cs typeface="Arial" panose="020B0604020202020204" pitchFamily="34" charset="0"/>
              </a:rPr>
              <a:t>слабкі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сторони</a:t>
            </a:r>
            <a:r>
              <a:rPr lang="ru-RU" sz="2000" dirty="0">
                <a:solidFill>
                  <a:schemeClr val="accent1"/>
                </a:solidFill>
                <a:latin typeface="Arial" panose="020B0604020202020204" pitchFamily="34" charset="0"/>
                <a:cs typeface="Arial" panose="020B0604020202020204" pitchFamily="34" charset="0"/>
              </a:rPr>
              <a:t>, до </a:t>
            </a:r>
            <a:r>
              <a:rPr lang="ru-RU" sz="2000" dirty="0" err="1" smtClean="0">
                <a:solidFill>
                  <a:schemeClr val="accent1"/>
                </a:solidFill>
                <a:latin typeface="Arial" panose="020B0604020202020204" pitchFamily="34" charset="0"/>
                <a:cs typeface="Arial" panose="020B0604020202020204" pitchFamily="34" charset="0"/>
              </a:rPr>
              <a:t>якого</a:t>
            </a:r>
            <a:r>
              <a:rPr lang="ru-RU" sz="2000" dirty="0" smtClean="0">
                <a:solidFill>
                  <a:schemeClr val="accent1"/>
                </a:solidFill>
                <a:latin typeface="Arial" panose="020B0604020202020204" pitchFamily="34" charset="0"/>
                <a:cs typeface="Arial" panose="020B0604020202020204" pitchFamily="34" charset="0"/>
              </a:rPr>
              <a:t>, </a:t>
            </a:r>
            <a:r>
              <a:rPr lang="ru-RU" sz="2000" dirty="0">
                <a:solidFill>
                  <a:schemeClr val="accent1"/>
                </a:solidFill>
                <a:latin typeface="Arial" panose="020B0604020202020204" pitchFamily="34" charset="0"/>
                <a:cs typeface="Arial" panose="020B0604020202020204" pitchFamily="34" charset="0"/>
              </a:rPr>
              <a:t>у </a:t>
            </a:r>
            <a:r>
              <a:rPr lang="ru-RU" sz="2000" dirty="0" err="1">
                <a:solidFill>
                  <a:schemeClr val="accent1"/>
                </a:solidFill>
                <a:latin typeface="Arial" panose="020B0604020202020204" pitchFamily="34" charset="0"/>
                <a:cs typeface="Arial" panose="020B0604020202020204" pitchFamily="34" charset="0"/>
              </a:rPr>
              <a:t>разі</a:t>
            </a:r>
            <a:r>
              <a:rPr lang="ru-RU" sz="2000" dirty="0">
                <a:solidFill>
                  <a:schemeClr val="accent1"/>
                </a:solidFill>
                <a:latin typeface="Arial" panose="020B0604020202020204" pitchFamily="34" charset="0"/>
                <a:cs typeface="Arial" panose="020B0604020202020204" pitchFamily="34" charset="0"/>
              </a:rPr>
              <a:t> </a:t>
            </a:r>
            <a:r>
              <a:rPr lang="ru-RU" sz="2000" dirty="0" err="1" smtClean="0">
                <a:solidFill>
                  <a:schemeClr val="accent1"/>
                </a:solidFill>
                <a:latin typeface="Arial" panose="020B0604020202020204" pitchFamily="34" charset="0"/>
                <a:cs typeface="Arial" panose="020B0604020202020204" pitchFamily="34" charset="0"/>
              </a:rPr>
              <a:t>необхідності</a:t>
            </a:r>
            <a:r>
              <a:rPr lang="ru-RU" sz="2000" dirty="0" smtClean="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вступником</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може</a:t>
            </a:r>
            <a:r>
              <a:rPr lang="ru-RU" sz="2000" dirty="0">
                <a:solidFill>
                  <a:schemeClr val="accent1"/>
                </a:solidFill>
                <a:latin typeface="Arial" panose="020B0604020202020204" pitchFamily="34" charset="0"/>
                <a:cs typeface="Arial" panose="020B0604020202020204" pitchFamily="34" charset="0"/>
              </a:rPr>
              <a:t> бути додано (у тому </a:t>
            </a:r>
            <a:r>
              <a:rPr lang="ru-RU" sz="2000" dirty="0" err="1">
                <a:solidFill>
                  <a:schemeClr val="accent1"/>
                </a:solidFill>
                <a:latin typeface="Arial" panose="020B0604020202020204" pitchFamily="34" charset="0"/>
                <a:cs typeface="Arial" panose="020B0604020202020204" pitchFamily="34" charset="0"/>
              </a:rPr>
              <a:t>числі</a:t>
            </a:r>
            <a:r>
              <a:rPr lang="ru-RU" sz="2000" dirty="0">
                <a:solidFill>
                  <a:schemeClr val="accent1"/>
                </a:solidFill>
                <a:latin typeface="Arial" panose="020B0604020202020204" pitchFamily="34" charset="0"/>
                <a:cs typeface="Arial" panose="020B0604020202020204" pitchFamily="34" charset="0"/>
              </a:rPr>
              <a:t> в </a:t>
            </a:r>
            <a:r>
              <a:rPr lang="ru-RU" sz="2000" dirty="0" err="1">
                <a:solidFill>
                  <a:schemeClr val="accent1"/>
                </a:solidFill>
                <a:latin typeface="Arial" panose="020B0604020202020204" pitchFamily="34" charset="0"/>
                <a:cs typeface="Arial" panose="020B0604020202020204" pitchFamily="34" charset="0"/>
              </a:rPr>
              <a:t>електронній</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формі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матеріали</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що</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підтверджують</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викладену</a:t>
            </a:r>
            <a:r>
              <a:rPr lang="ru-RU" sz="2000" dirty="0">
                <a:solidFill>
                  <a:schemeClr val="accent1"/>
                </a:solidFill>
                <a:latin typeface="Arial" panose="020B0604020202020204" pitchFamily="34" charset="0"/>
                <a:cs typeface="Arial" panose="020B0604020202020204" pitchFamily="34" charset="0"/>
              </a:rPr>
              <a:t> в </a:t>
            </a:r>
            <a:r>
              <a:rPr lang="ru-RU" sz="2000" dirty="0" err="1">
                <a:solidFill>
                  <a:schemeClr val="accent1"/>
                </a:solidFill>
                <a:latin typeface="Arial" panose="020B0604020202020204" pitchFamily="34" charset="0"/>
                <a:cs typeface="Arial" panose="020B0604020202020204" pitchFamily="34" charset="0"/>
              </a:rPr>
              <a:t>листі</a:t>
            </a:r>
            <a:r>
              <a:rPr lang="ru-RU" sz="2000" dirty="0">
                <a:solidFill>
                  <a:schemeClr val="accent1"/>
                </a:solidFill>
                <a:latin typeface="Arial" panose="020B0604020202020204" pitchFamily="34" charset="0"/>
                <a:cs typeface="Arial" panose="020B0604020202020204" pitchFamily="34" charset="0"/>
              </a:rPr>
              <a:t> </a:t>
            </a:r>
            <a:r>
              <a:rPr lang="ru-RU" sz="2000" dirty="0" err="1">
                <a:solidFill>
                  <a:schemeClr val="accent1"/>
                </a:solidFill>
                <a:latin typeface="Arial" panose="020B0604020202020204" pitchFamily="34" charset="0"/>
                <a:cs typeface="Arial" panose="020B0604020202020204" pitchFamily="34" charset="0"/>
              </a:rPr>
              <a:t>інформацію</a:t>
            </a:r>
            <a:r>
              <a:rPr lang="ru-RU" sz="2000" dirty="0" smtClean="0">
                <a:solidFill>
                  <a:schemeClr val="accent1"/>
                </a:solidFill>
                <a:latin typeface="Arial" panose="020B0604020202020204" pitchFamily="34" charset="0"/>
                <a:cs typeface="Arial" panose="020B0604020202020204" pitchFamily="34" charset="0"/>
              </a:rPr>
              <a:t>.</a:t>
            </a:r>
          </a:p>
          <a:p>
            <a:pPr lvl="0" algn="just"/>
            <a:endParaRPr lang="ru-RU" sz="2000" dirty="0">
              <a:solidFill>
                <a:schemeClr val="accent1"/>
              </a:solidFill>
              <a:latin typeface="Arial" panose="020B0604020202020204" pitchFamily="34" charset="0"/>
              <a:cs typeface="Arial" panose="020B0604020202020204" pitchFamily="34" charset="0"/>
            </a:endParaRPr>
          </a:p>
          <a:p>
            <a:pPr algn="just"/>
            <a:r>
              <a:rPr lang="uk-UA" sz="2000" b="1" dirty="0">
                <a:solidFill>
                  <a:srgbClr val="C00000"/>
                </a:solidFill>
                <a:latin typeface="Arial" panose="020B0604020202020204" pitchFamily="34" charset="0"/>
                <a:cs typeface="Arial" panose="020B0604020202020204" pitchFamily="34" charset="0"/>
              </a:rPr>
              <a:t>Методичні рекомендації до написання – на сайті </a:t>
            </a:r>
            <a:r>
              <a:rPr lang="en-US" sz="2000" b="1" dirty="0">
                <a:solidFill>
                  <a:srgbClr val="C00000"/>
                </a:solidFill>
                <a:latin typeface="Arial" panose="020B0604020202020204" pitchFamily="34" charset="0"/>
                <a:cs typeface="Arial" panose="020B0604020202020204" pitchFamily="34" charset="0"/>
                <a:hlinkClick r:id="rId2"/>
              </a:rPr>
              <a:t>https://vstup.mdpu.org.ua/</a:t>
            </a:r>
            <a:r>
              <a:rPr lang="uk-UA" sz="2000" b="1" dirty="0">
                <a:solidFill>
                  <a:srgbClr val="C00000"/>
                </a:solidFill>
                <a:latin typeface="Arial" panose="020B0604020202020204" pitchFamily="34" charset="0"/>
                <a:cs typeface="Arial" panose="020B0604020202020204" pitchFamily="34" charset="0"/>
              </a:rPr>
              <a:t> </a:t>
            </a:r>
            <a:endParaRPr lang="ru-RU" sz="2000" b="1" dirty="0">
              <a:solidFill>
                <a:srgbClr val="C00000"/>
              </a:solidFill>
              <a:latin typeface="Arial" panose="020B0604020202020204" pitchFamily="34" charset="0"/>
              <a:cs typeface="Arial" panose="020B0604020202020204" pitchFamily="34" charset="0"/>
            </a:endParaRPr>
          </a:p>
          <a:p>
            <a:pPr lvl="0" algn="just"/>
            <a:endParaRPr lang="ru-RU" dirty="0">
              <a:solidFill>
                <a:schemeClr val="accent1"/>
              </a:solidFill>
              <a:latin typeface="Arial" panose="020B0604020202020204" pitchFamily="34" charset="0"/>
              <a:cs typeface="Arial" panose="020B0604020202020204" pitchFamily="34" charset="0"/>
            </a:endParaRPr>
          </a:p>
        </p:txBody>
      </p:sp>
      <p:sp>
        <p:nvSpPr>
          <p:cNvPr id="9" name="Прямоугольник 8"/>
          <p:cNvSpPr/>
          <p:nvPr/>
        </p:nvSpPr>
        <p:spPr>
          <a:xfrm>
            <a:off x="0" y="0"/>
            <a:ext cx="611560"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000" dirty="0"/>
          </a:p>
        </p:txBody>
      </p:sp>
      <p:sp>
        <p:nvSpPr>
          <p:cNvPr id="14" name="Содержимое 13"/>
          <p:cNvSpPr>
            <a:spLocks noGrp="1"/>
          </p:cNvSpPr>
          <p:nvPr>
            <p:ph idx="1"/>
          </p:nvPr>
        </p:nvSpPr>
        <p:spPr>
          <a:xfrm>
            <a:off x="1259632" y="-126268"/>
            <a:ext cx="6912768" cy="2520280"/>
          </a:xfrm>
        </p:spPr>
        <p:txBody>
          <a:bodyPr/>
          <a:lstStyle/>
          <a:p>
            <a:pPr marL="265113" indent="-265113" eaLnBrk="1" hangingPunct="1">
              <a:buNone/>
            </a:pPr>
            <a:endParaRPr lang="uk-UA" sz="2400" dirty="0">
              <a:latin typeface="Times New Roman" pitchFamily="18" charset="0"/>
              <a:cs typeface="Times New Roman" pitchFamily="18" charset="0"/>
            </a:endParaRPr>
          </a:p>
          <a:p>
            <a:pPr marL="265113" indent="-265113" eaLnBrk="1" hangingPunct="1">
              <a:buNone/>
            </a:pPr>
            <a:endParaRPr lang="uk-UA" sz="2400" dirty="0">
              <a:latin typeface="Times New Roman" pitchFamily="18" charset="0"/>
              <a:cs typeface="Times New Roman" pitchFamily="18" charset="0"/>
            </a:endParaRPr>
          </a:p>
          <a:p>
            <a:pPr marL="265113" indent="-265113" eaLnBrk="1" hangingPunct="1">
              <a:buNone/>
            </a:pPr>
            <a:r>
              <a:rPr lang="uk-UA" sz="2400" dirty="0">
                <a:latin typeface="Times New Roman" pitchFamily="18" charset="0"/>
                <a:cs typeface="Times New Roman" pitchFamily="18" charset="0"/>
              </a:rPr>
              <a:t>    </a:t>
            </a:r>
            <a:endParaRPr lang="ru-RU" dirty="0"/>
          </a:p>
        </p:txBody>
      </p:sp>
      <p:pic>
        <p:nvPicPr>
          <p:cNvPr id="15" name="Рисунок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22333" y="169422"/>
            <a:ext cx="1142155" cy="697792"/>
          </a:xfrm>
          <a:prstGeom prst="rect">
            <a:avLst/>
          </a:prstGeom>
        </p:spPr>
      </p:pic>
    </p:spTree>
    <p:extLst>
      <p:ext uri="{BB962C8B-B14F-4D97-AF65-F5344CB8AC3E}">
        <p14:creationId xmlns:p14="http://schemas.microsoft.com/office/powerpoint/2010/main" val="2157934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4518" y="0"/>
            <a:ext cx="9144000" cy="685800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p:nvSpPr>
        <p:spPr>
          <a:xfrm>
            <a:off x="0" y="0"/>
            <a:ext cx="611560"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000" dirty="0"/>
          </a:p>
        </p:txBody>
      </p:sp>
      <p:sp>
        <p:nvSpPr>
          <p:cNvPr id="14" name="Содержимое 13"/>
          <p:cNvSpPr>
            <a:spLocks noGrp="1"/>
          </p:cNvSpPr>
          <p:nvPr>
            <p:ph idx="1"/>
          </p:nvPr>
        </p:nvSpPr>
        <p:spPr>
          <a:xfrm>
            <a:off x="1259632" y="1484784"/>
            <a:ext cx="6984776" cy="2448272"/>
          </a:xfrm>
        </p:spPr>
        <p:txBody>
          <a:bodyPr/>
          <a:lstStyle/>
          <a:p>
            <a:pPr marL="265113" indent="-265113" eaLnBrk="1" hangingPunct="1">
              <a:buNone/>
            </a:pPr>
            <a:r>
              <a:rPr lang="uk-UA" sz="2400" dirty="0" smtClean="0">
                <a:latin typeface="Times New Roman" pitchFamily="18" charset="0"/>
                <a:cs typeface="Times New Roman" pitchFamily="18" charset="0"/>
              </a:rPr>
              <a:t>   </a:t>
            </a:r>
            <a:r>
              <a:rPr lang="uk-UA" dirty="0">
                <a:solidFill>
                  <a:schemeClr val="accent2">
                    <a:lumMod val="50000"/>
                  </a:schemeClr>
                </a:solidFill>
                <a:latin typeface="Times New Roman" pitchFamily="18" charset="0"/>
                <a:cs typeface="Times New Roman" pitchFamily="18" charset="0"/>
              </a:rPr>
              <a:t>Допускаються до участі у конкурсному відборі для вступу на навчання вступники, які подають сертифікати </a:t>
            </a:r>
            <a:r>
              <a:rPr lang="uk-UA" dirty="0" smtClean="0">
                <a:solidFill>
                  <a:schemeClr val="accent2">
                    <a:lumMod val="50000"/>
                  </a:schemeClr>
                </a:solidFill>
                <a:latin typeface="Times New Roman" pitchFamily="18" charset="0"/>
                <a:cs typeface="Times New Roman" pitchFamily="18" charset="0"/>
              </a:rPr>
              <a:t>НМТ або ЗНО </a:t>
            </a:r>
            <a:r>
              <a:rPr lang="uk-UA" dirty="0">
                <a:solidFill>
                  <a:schemeClr val="accent2">
                    <a:lumMod val="50000"/>
                  </a:schemeClr>
                </a:solidFill>
                <a:latin typeface="Times New Roman" pitchFamily="18" charset="0"/>
                <a:cs typeface="Times New Roman" pitchFamily="18" charset="0"/>
              </a:rPr>
              <a:t>з </a:t>
            </a:r>
            <a:r>
              <a:rPr lang="uk-UA" dirty="0" smtClean="0">
                <a:solidFill>
                  <a:schemeClr val="accent2">
                    <a:lumMod val="50000"/>
                  </a:schemeClr>
                </a:solidFill>
                <a:latin typeface="Times New Roman" pitchFamily="18" charset="0"/>
                <a:cs typeface="Times New Roman" pitchFamily="18" charset="0"/>
              </a:rPr>
              <a:t>балами не </a:t>
            </a:r>
            <a:r>
              <a:rPr lang="uk-UA" dirty="0">
                <a:solidFill>
                  <a:schemeClr val="accent2">
                    <a:lumMod val="50000"/>
                  </a:schemeClr>
                </a:solidFill>
                <a:latin typeface="Times New Roman" pitchFamily="18" charset="0"/>
                <a:cs typeface="Times New Roman" pitchFamily="18" charset="0"/>
              </a:rPr>
              <a:t>нижче </a:t>
            </a:r>
            <a:r>
              <a:rPr lang="uk-UA" b="1" dirty="0">
                <a:solidFill>
                  <a:schemeClr val="accent2">
                    <a:lumMod val="50000"/>
                  </a:schemeClr>
                </a:solidFill>
                <a:latin typeface="Times New Roman" pitchFamily="18" charset="0"/>
                <a:cs typeface="Times New Roman" pitchFamily="18" charset="0"/>
              </a:rPr>
              <a:t>100</a:t>
            </a:r>
            <a:r>
              <a:rPr lang="uk-UA" dirty="0">
                <a:solidFill>
                  <a:schemeClr val="accent2">
                    <a:lumMod val="50000"/>
                  </a:schemeClr>
                </a:solidFill>
                <a:latin typeface="Times New Roman" pitchFamily="18" charset="0"/>
                <a:cs typeface="Times New Roman" pitchFamily="18" charset="0"/>
              </a:rPr>
              <a:t> </a:t>
            </a:r>
            <a:r>
              <a:rPr lang="uk-UA" dirty="0" smtClean="0">
                <a:solidFill>
                  <a:schemeClr val="accent2">
                    <a:lumMod val="50000"/>
                  </a:schemeClr>
                </a:solidFill>
                <a:latin typeface="Times New Roman" pitchFamily="18" charset="0"/>
                <a:cs typeface="Times New Roman" pitchFamily="18" charset="0"/>
              </a:rPr>
              <a:t>з </a:t>
            </a:r>
            <a:r>
              <a:rPr lang="uk-UA" dirty="0">
                <a:solidFill>
                  <a:schemeClr val="accent2">
                    <a:lumMod val="50000"/>
                  </a:schemeClr>
                </a:solidFill>
                <a:latin typeface="Times New Roman" pitchFamily="18" charset="0"/>
                <a:cs typeface="Times New Roman" pitchFamily="18" charset="0"/>
              </a:rPr>
              <a:t>конкурсних предметів</a:t>
            </a:r>
            <a:r>
              <a:rPr lang="uk-UA" dirty="0" smtClean="0">
                <a:solidFill>
                  <a:schemeClr val="accent2">
                    <a:lumMod val="50000"/>
                  </a:schemeClr>
                </a:solidFill>
                <a:latin typeface="Times New Roman" pitchFamily="18" charset="0"/>
                <a:cs typeface="Times New Roman" pitchFamily="18" charset="0"/>
              </a:rPr>
              <a:t>.</a:t>
            </a:r>
          </a:p>
          <a:p>
            <a:pPr marL="265113" indent="-265113" eaLnBrk="1" hangingPunct="1">
              <a:buNone/>
            </a:pPr>
            <a:endParaRPr lang="uk-UA" sz="900" dirty="0">
              <a:solidFill>
                <a:schemeClr val="accent2">
                  <a:lumMod val="50000"/>
                </a:schemeClr>
              </a:solidFill>
              <a:latin typeface="Times New Roman" pitchFamily="18" charset="0"/>
              <a:cs typeface="Times New Roman" pitchFamily="18" charset="0"/>
            </a:endParaRPr>
          </a:p>
          <a:p>
            <a:pPr marL="265113" indent="-265113" algn="just" eaLnBrk="1" hangingPunct="1">
              <a:buNone/>
            </a:pPr>
            <a:endParaRPr lang="uk-UA" sz="2800" dirty="0" smtClean="0">
              <a:solidFill>
                <a:schemeClr val="accent2">
                  <a:lumMod val="50000"/>
                </a:schemeClr>
              </a:solidFill>
              <a:latin typeface="Times New Roman" pitchFamily="18" charset="0"/>
              <a:cs typeface="Times New Roman" pitchFamily="18" charset="0"/>
            </a:endParaRPr>
          </a:p>
          <a:p>
            <a:pPr marL="265113" indent="-265113" algn="just" eaLnBrk="1" hangingPunct="1">
              <a:buNone/>
            </a:pPr>
            <a:endParaRPr lang="uk-UA" sz="2800" dirty="0">
              <a:solidFill>
                <a:schemeClr val="accent2">
                  <a:lumMod val="50000"/>
                </a:schemeClr>
              </a:solidFill>
              <a:latin typeface="Times New Roman" pitchFamily="18" charset="0"/>
              <a:cs typeface="Times New Roman" pitchFamily="18" charset="0"/>
            </a:endParaRPr>
          </a:p>
          <a:p>
            <a:pPr marL="265113" indent="-265113" algn="just" eaLnBrk="1" hangingPunct="1">
              <a:buNone/>
            </a:pPr>
            <a:r>
              <a:rPr lang="uk-UA" sz="2800" dirty="0" smtClean="0">
                <a:solidFill>
                  <a:schemeClr val="accent2">
                    <a:lumMod val="50000"/>
                  </a:schemeClr>
                </a:solidFill>
                <a:latin typeface="Times New Roman" pitchFamily="18" charset="0"/>
                <a:cs typeface="Times New Roman" pitchFamily="18" charset="0"/>
              </a:rPr>
              <a:t>На бюджет конкурсний бал – не нижче </a:t>
            </a:r>
            <a:r>
              <a:rPr lang="uk-UA" sz="2800" b="1" dirty="0" smtClean="0">
                <a:solidFill>
                  <a:schemeClr val="accent2">
                    <a:lumMod val="50000"/>
                  </a:schemeClr>
                </a:solidFill>
                <a:latin typeface="Times New Roman" pitchFamily="18" charset="0"/>
                <a:cs typeface="Times New Roman" pitchFamily="18" charset="0"/>
              </a:rPr>
              <a:t>130 </a:t>
            </a:r>
          </a:p>
          <a:p>
            <a:pPr marL="265113" indent="-265113" algn="just" eaLnBrk="1" hangingPunct="1">
              <a:buNone/>
            </a:pPr>
            <a:r>
              <a:rPr lang="uk-UA" sz="2800" dirty="0" smtClean="0">
                <a:solidFill>
                  <a:schemeClr val="accent2">
                    <a:lumMod val="50000"/>
                  </a:schemeClr>
                </a:solidFill>
                <a:latin typeface="Times New Roman" pitchFamily="18" charset="0"/>
                <a:cs typeface="Times New Roman" pitchFamily="18" charset="0"/>
              </a:rPr>
              <a:t>На спеціальність 081 Право – не нижче </a:t>
            </a:r>
            <a:r>
              <a:rPr lang="uk-UA" sz="2800" b="1" dirty="0" smtClean="0">
                <a:solidFill>
                  <a:schemeClr val="accent2">
                    <a:lumMod val="50000"/>
                  </a:schemeClr>
                </a:solidFill>
                <a:latin typeface="Times New Roman" pitchFamily="18" charset="0"/>
                <a:cs typeface="Times New Roman" pitchFamily="18" charset="0"/>
              </a:rPr>
              <a:t>150</a:t>
            </a:r>
          </a:p>
          <a:p>
            <a:pPr marL="265113" indent="-265113" eaLnBrk="1" hangingPunct="1">
              <a:buNone/>
            </a:pPr>
            <a:endParaRPr lang="uk-UA" sz="2800" b="1" dirty="0" smtClean="0">
              <a:solidFill>
                <a:schemeClr val="accent2">
                  <a:lumMod val="50000"/>
                </a:schemeClr>
              </a:solidFill>
              <a:latin typeface="Times New Roman" pitchFamily="18" charset="0"/>
              <a:cs typeface="Times New Roman" pitchFamily="18" charset="0"/>
            </a:endParaRPr>
          </a:p>
          <a:p>
            <a:pPr marL="265113" indent="-265113" eaLnBrk="1" hangingPunct="1">
              <a:buNone/>
            </a:pPr>
            <a:endParaRPr lang="uk-UA" sz="2800" dirty="0" smtClean="0">
              <a:solidFill>
                <a:schemeClr val="accent2">
                  <a:lumMod val="50000"/>
                </a:schemeClr>
              </a:solidFill>
              <a:latin typeface="Times New Roman" pitchFamily="18" charset="0"/>
              <a:cs typeface="Times New Roman" pitchFamily="18" charset="0"/>
            </a:endParaRPr>
          </a:p>
          <a:p>
            <a:pPr marL="265113" indent="-265113" eaLnBrk="1" hangingPunct="1">
              <a:buNone/>
            </a:pPr>
            <a:endParaRPr lang="uk-UA" sz="2800" dirty="0">
              <a:solidFill>
                <a:schemeClr val="accent2">
                  <a:lumMod val="50000"/>
                </a:schemeClr>
              </a:solidFill>
              <a:latin typeface="Times New Roman" pitchFamily="18" charset="0"/>
              <a:cs typeface="Times New Roman" pitchFamily="18" charset="0"/>
            </a:endParaRPr>
          </a:p>
          <a:p>
            <a:pPr marL="265113" indent="-265113" eaLnBrk="1" hangingPunct="1">
              <a:buNone/>
            </a:pPr>
            <a:r>
              <a:rPr lang="uk-UA" sz="2800" dirty="0" smtClean="0">
                <a:solidFill>
                  <a:schemeClr val="accent2">
                    <a:lumMod val="50000"/>
                  </a:schemeClr>
                </a:solidFill>
                <a:latin typeface="Times New Roman" pitchFamily="18" charset="0"/>
                <a:cs typeface="Times New Roman" pitchFamily="18" charset="0"/>
              </a:rPr>
              <a:t>	</a:t>
            </a:r>
            <a:endParaRPr lang="ru-RU" dirty="0"/>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3" y="260647"/>
            <a:ext cx="1487488" cy="908771"/>
          </a:xfrm>
          <a:prstGeom prst="rect">
            <a:avLst/>
          </a:prstGeom>
        </p:spPr>
      </p:pic>
    </p:spTree>
    <p:extLst>
      <p:ext uri="{BB962C8B-B14F-4D97-AF65-F5344CB8AC3E}">
        <p14:creationId xmlns:p14="http://schemas.microsoft.com/office/powerpoint/2010/main" val="1219414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Прямоугольник 23"/>
          <p:cNvSpPr/>
          <p:nvPr/>
        </p:nvSpPr>
        <p:spPr>
          <a:xfrm>
            <a:off x="0" y="0"/>
            <a:ext cx="8843175" cy="685800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p:nvSpPr>
        <p:spPr>
          <a:xfrm rot="10800000">
            <a:off x="8548062" y="0"/>
            <a:ext cx="595938"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Заголовок 7"/>
          <p:cNvSpPr>
            <a:spLocks noGrp="1"/>
          </p:cNvSpPr>
          <p:nvPr>
            <p:ph type="title"/>
          </p:nvPr>
        </p:nvSpPr>
        <p:spPr>
          <a:xfrm>
            <a:off x="8676456" y="156171"/>
            <a:ext cx="370384" cy="5793109"/>
          </a:xfrm>
        </p:spPr>
        <p:txBody>
          <a:bodyPr>
            <a:normAutofit/>
          </a:bodyPr>
          <a:lstStyle/>
          <a:p>
            <a:pPr algn="ct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endParaRPr>
          </a:p>
        </p:txBody>
      </p:sp>
      <p:sp>
        <p:nvSpPr>
          <p:cNvPr id="17" name="Содержимое 15"/>
          <p:cNvSpPr txBox="1">
            <a:spLocks/>
          </p:cNvSpPr>
          <p:nvPr/>
        </p:nvSpPr>
        <p:spPr bwMode="auto">
          <a:xfrm>
            <a:off x="102284" y="1340768"/>
            <a:ext cx="8208912"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spcBef>
                <a:spcPct val="20000"/>
              </a:spcBef>
              <a:buFont typeface="Arial" charset="0"/>
              <a:buNone/>
            </a:pPr>
            <a:r>
              <a:rPr lang="uk-UA" sz="2800" b="1" dirty="0" smtClean="0">
                <a:solidFill>
                  <a:schemeClr val="accent1">
                    <a:lumMod val="75000"/>
                  </a:schemeClr>
                </a:solidFill>
                <a:latin typeface="Calibri" pitchFamily="34" charset="0"/>
              </a:rPr>
              <a:t>Загальна формула: </a:t>
            </a:r>
            <a:r>
              <a:rPr lang="uk-UA" sz="2800" dirty="0" smtClean="0">
                <a:solidFill>
                  <a:srgbClr val="003399"/>
                </a:solidFill>
                <a:latin typeface="Calibri" pitchFamily="34" charset="0"/>
              </a:rPr>
              <a:t>КБ =</a:t>
            </a:r>
            <a:r>
              <a:rPr lang="uk-UA" sz="2800" b="1" dirty="0" smtClean="0">
                <a:solidFill>
                  <a:srgbClr val="003399"/>
                </a:solidFill>
                <a:latin typeface="Calibri" pitchFamily="34" charset="0"/>
              </a:rPr>
              <a:t> </a:t>
            </a:r>
            <a:r>
              <a:rPr lang="uk-UA" sz="2400" dirty="0" smtClean="0">
                <a:solidFill>
                  <a:srgbClr val="003399"/>
                </a:solidFill>
                <a:latin typeface="Arial" panose="020B0604020202020204" pitchFamily="34" charset="0"/>
                <a:cs typeface="Arial" panose="020B0604020202020204" pitchFamily="34" charset="0"/>
              </a:rPr>
              <a:t>(К1×П1 </a:t>
            </a:r>
            <a:r>
              <a:rPr lang="uk-UA" sz="2400" dirty="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Arial" panose="020B0604020202020204" pitchFamily="34" charset="0"/>
                <a:cs typeface="Arial" panose="020B0604020202020204" pitchFamily="34" charset="0"/>
              </a:rPr>
              <a:t>К2×П2 </a:t>
            </a:r>
            <a:r>
              <a:rPr lang="uk-UA" sz="2400" dirty="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Arial" panose="020B0604020202020204" pitchFamily="34" charset="0"/>
                <a:cs typeface="Arial" panose="020B0604020202020204" pitchFamily="34" charset="0"/>
              </a:rPr>
              <a:t>К3×П3 + К4×П4) / (</a:t>
            </a:r>
            <a:r>
              <a:rPr lang="uk-UA" sz="2400" dirty="0">
                <a:solidFill>
                  <a:srgbClr val="003399"/>
                </a:solidFill>
                <a:latin typeface="Arial" panose="020B0604020202020204" pitchFamily="34" charset="0"/>
                <a:cs typeface="Arial" panose="020B0604020202020204" pitchFamily="34" charset="0"/>
              </a:rPr>
              <a:t>К1 + К2 + </a:t>
            </a:r>
            <a:r>
              <a:rPr lang="uk-UA" sz="2400" dirty="0" smtClean="0">
                <a:solidFill>
                  <a:srgbClr val="003399"/>
                </a:solidFill>
                <a:latin typeface="Arial" panose="020B0604020202020204" pitchFamily="34" charset="0"/>
                <a:cs typeface="Arial" panose="020B0604020202020204" pitchFamily="34" charset="0"/>
              </a:rPr>
              <a:t>К3 + К4) + </a:t>
            </a:r>
            <a:r>
              <a:rPr lang="uk-UA" sz="2800" dirty="0" smtClean="0">
                <a:solidFill>
                  <a:srgbClr val="003399"/>
                </a:solidFill>
                <a:latin typeface="Calibri" pitchFamily="34" charset="0"/>
              </a:rPr>
              <a:t>ОУ         </a:t>
            </a:r>
          </a:p>
          <a:p>
            <a:pPr algn="ctr">
              <a:spcBef>
                <a:spcPct val="20000"/>
              </a:spcBef>
              <a:buFont typeface="Arial" charset="0"/>
              <a:buNone/>
            </a:pPr>
            <a:r>
              <a:rPr lang="uk-UA" sz="2800" dirty="0" smtClean="0">
                <a:solidFill>
                  <a:srgbClr val="003399"/>
                </a:solidFill>
                <a:latin typeface="Calibri" pitchFamily="34" charset="0"/>
              </a:rPr>
              <a:t>КБ = </a:t>
            </a:r>
            <a:r>
              <a:rPr lang="uk-UA" sz="2400" dirty="0">
                <a:solidFill>
                  <a:srgbClr val="003399"/>
                </a:solidFill>
                <a:latin typeface="Arial" panose="020B0604020202020204" pitchFamily="34" charset="0"/>
                <a:cs typeface="Arial" panose="020B0604020202020204" pitchFamily="34" charset="0"/>
              </a:rPr>
              <a:t>(</a:t>
            </a:r>
            <a:r>
              <a:rPr lang="uk-UA" sz="2400" dirty="0" smtClean="0">
                <a:solidFill>
                  <a:srgbClr val="003399"/>
                </a:solidFill>
                <a:latin typeface="Arial" panose="020B0604020202020204" pitchFamily="34" charset="0"/>
                <a:cs typeface="Arial" panose="020B0604020202020204" pitchFamily="34" charset="0"/>
              </a:rPr>
              <a:t>К1×П1 </a:t>
            </a:r>
            <a:r>
              <a:rPr lang="uk-UA" sz="2400" dirty="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Arial" panose="020B0604020202020204" pitchFamily="34" charset="0"/>
                <a:cs typeface="Arial" panose="020B0604020202020204" pitchFamily="34" charset="0"/>
              </a:rPr>
              <a:t>К2×П2 </a:t>
            </a:r>
            <a:r>
              <a:rPr lang="uk-UA" sz="2400" dirty="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Arial" panose="020B0604020202020204" pitchFamily="34" charset="0"/>
                <a:cs typeface="Arial" panose="020B0604020202020204" pitchFamily="34" charset="0"/>
              </a:rPr>
              <a:t>К3×П3 </a:t>
            </a:r>
            <a:r>
              <a:rPr lang="uk-UA" sz="2400" dirty="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Arial" panose="020B0604020202020204" pitchFamily="34" charset="0"/>
                <a:cs typeface="Arial" panose="020B0604020202020204" pitchFamily="34" charset="0"/>
              </a:rPr>
              <a:t>К4×П4</a:t>
            </a:r>
            <a:r>
              <a:rPr lang="uk-UA" sz="2400" dirty="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Arial" panose="020B0604020202020204" pitchFamily="34" charset="0"/>
                <a:cs typeface="Arial" panose="020B0604020202020204" pitchFamily="34" charset="0"/>
              </a:rPr>
              <a:t>+ </a:t>
            </a:r>
            <a:r>
              <a:rPr lang="uk-UA" sz="2400" dirty="0" smtClean="0">
                <a:solidFill>
                  <a:srgbClr val="003399"/>
                </a:solidFill>
                <a:latin typeface="Calibri" pitchFamily="34" charset="0"/>
              </a:rPr>
              <a:t>ТК</a:t>
            </a:r>
            <a:r>
              <a:rPr lang="uk-UA" sz="2800" dirty="0" smtClean="0">
                <a:solidFill>
                  <a:srgbClr val="003399"/>
                </a:solidFill>
                <a:latin typeface="Calibri" pitchFamily="34" charset="0"/>
              </a:rPr>
              <a:t> </a:t>
            </a:r>
          </a:p>
          <a:p>
            <a:pPr algn="ctr">
              <a:spcBef>
                <a:spcPct val="20000"/>
              </a:spcBef>
              <a:buFont typeface="Arial" charset="0"/>
              <a:buNone/>
            </a:pPr>
            <a:r>
              <a:rPr lang="uk-UA" sz="2000" dirty="0" smtClean="0">
                <a:solidFill>
                  <a:schemeClr val="accent1">
                    <a:lumMod val="75000"/>
                  </a:schemeClr>
                </a:solidFill>
                <a:latin typeface="Calibri" pitchFamily="34" charset="0"/>
              </a:rPr>
              <a:t>все в межах 200 балів</a:t>
            </a:r>
            <a:endParaRPr lang="uk-UA" sz="2000" b="1" dirty="0" smtClean="0">
              <a:solidFill>
                <a:schemeClr val="accent1">
                  <a:lumMod val="75000"/>
                </a:schemeClr>
              </a:solidFill>
              <a:latin typeface="Calibri" pitchFamily="34" charset="0"/>
            </a:endParaRPr>
          </a:p>
          <a:p>
            <a:pPr>
              <a:spcBef>
                <a:spcPct val="20000"/>
              </a:spcBef>
              <a:buFont typeface="Arial" charset="0"/>
              <a:buNone/>
            </a:pPr>
            <a:r>
              <a:rPr lang="uk-UA" sz="2000" dirty="0" smtClean="0">
                <a:solidFill>
                  <a:schemeClr val="accent1">
                    <a:lumMod val="75000"/>
                  </a:schemeClr>
                </a:solidFill>
                <a:latin typeface="Calibri" pitchFamily="34" charset="0"/>
              </a:rPr>
              <a:t>К </a:t>
            </a:r>
            <a:r>
              <a:rPr lang="uk-UA" sz="2000" dirty="0">
                <a:solidFill>
                  <a:schemeClr val="accent1">
                    <a:lumMod val="75000"/>
                  </a:schemeClr>
                </a:solidFill>
                <a:latin typeface="Calibri" pitchFamily="34" charset="0"/>
              </a:rPr>
              <a:t>- </a:t>
            </a:r>
            <a:r>
              <a:rPr lang="uk-UA" sz="2000" dirty="0" smtClean="0">
                <a:solidFill>
                  <a:schemeClr val="accent1">
                    <a:lumMod val="75000"/>
                  </a:schemeClr>
                </a:solidFill>
                <a:latin typeface="Calibri" pitchFamily="34" charset="0"/>
              </a:rPr>
              <a:t>коефіцієнт</a:t>
            </a:r>
            <a:endParaRPr lang="uk-UA" sz="2000" dirty="0">
              <a:solidFill>
                <a:schemeClr val="accent1">
                  <a:lumMod val="75000"/>
                </a:schemeClr>
              </a:solidFill>
              <a:latin typeface="Calibri" pitchFamily="34" charset="0"/>
            </a:endParaRPr>
          </a:p>
          <a:p>
            <a:pPr algn="just"/>
            <a:endParaRPr lang="uk-UA" sz="800" dirty="0" smtClean="0">
              <a:solidFill>
                <a:schemeClr val="accent1">
                  <a:lumMod val="75000"/>
                </a:schemeClr>
              </a:solidFill>
              <a:latin typeface="Calibri" pitchFamily="34" charset="0"/>
            </a:endParaRPr>
          </a:p>
          <a:p>
            <a:pPr algn="just"/>
            <a:r>
              <a:rPr lang="uk-UA" sz="2000" dirty="0" smtClean="0">
                <a:solidFill>
                  <a:schemeClr val="accent1">
                    <a:lumMod val="75000"/>
                  </a:schemeClr>
                </a:solidFill>
                <a:latin typeface="Calibri" pitchFamily="34" charset="0"/>
              </a:rPr>
              <a:t>П1</a:t>
            </a:r>
            <a:r>
              <a:rPr lang="uk-UA" sz="2000" dirty="0">
                <a:solidFill>
                  <a:schemeClr val="accent1">
                    <a:lumMod val="75000"/>
                  </a:schemeClr>
                </a:solidFill>
                <a:latin typeface="Calibri" pitchFamily="34" charset="0"/>
              </a:rPr>
              <a:t>, П2, </a:t>
            </a:r>
            <a:r>
              <a:rPr lang="uk-UA" sz="2000" dirty="0" smtClean="0">
                <a:solidFill>
                  <a:schemeClr val="accent1">
                    <a:lumMod val="75000"/>
                  </a:schemeClr>
                </a:solidFill>
                <a:latin typeface="Calibri" pitchFamily="34" charset="0"/>
              </a:rPr>
              <a:t>П3, П4 </a:t>
            </a:r>
            <a:r>
              <a:rPr lang="uk-UA" sz="2000" dirty="0">
                <a:solidFill>
                  <a:schemeClr val="accent1">
                    <a:lumMod val="75000"/>
                  </a:schemeClr>
                </a:solidFill>
                <a:latin typeface="Calibri" pitchFamily="34" charset="0"/>
              </a:rPr>
              <a:t>– </a:t>
            </a:r>
            <a:r>
              <a:rPr lang="uk-UA" sz="2000" dirty="0" smtClean="0">
                <a:solidFill>
                  <a:schemeClr val="accent1">
                    <a:lumMod val="75000"/>
                  </a:schemeClr>
                </a:solidFill>
                <a:latin typeface="Calibri" pitchFamily="34" charset="0"/>
              </a:rPr>
              <a:t>оцінки з першого, другого, третього та четвертого предметів</a:t>
            </a:r>
            <a:endParaRPr lang="uk-UA" sz="800" dirty="0" smtClean="0">
              <a:solidFill>
                <a:schemeClr val="accent1">
                  <a:lumMod val="75000"/>
                </a:schemeClr>
              </a:solidFill>
              <a:latin typeface="Calibri" pitchFamily="34" charset="0"/>
            </a:endParaRPr>
          </a:p>
          <a:p>
            <a:pPr algn="just"/>
            <a:r>
              <a:rPr lang="uk-UA" sz="2000" dirty="0" smtClean="0">
                <a:solidFill>
                  <a:schemeClr val="accent1">
                    <a:lumMod val="75000"/>
                  </a:schemeClr>
                </a:solidFill>
                <a:latin typeface="Calibri" pitchFamily="34" charset="0"/>
              </a:rPr>
              <a:t>ТК </a:t>
            </a:r>
            <a:r>
              <a:rPr lang="uk-UA" sz="2000" dirty="0">
                <a:solidFill>
                  <a:schemeClr val="accent1">
                    <a:lumMod val="75000"/>
                  </a:schemeClr>
                </a:solidFill>
                <a:latin typeface="Calibri" pitchFamily="34" charset="0"/>
              </a:rPr>
              <a:t>– творчий </a:t>
            </a:r>
            <a:r>
              <a:rPr lang="uk-UA" sz="2000" dirty="0" smtClean="0">
                <a:solidFill>
                  <a:schemeClr val="accent1">
                    <a:lumMod val="75000"/>
                  </a:schemeClr>
                </a:solidFill>
                <a:latin typeface="Calibri" pitchFamily="34" charset="0"/>
              </a:rPr>
              <a:t>конкурс</a:t>
            </a:r>
          </a:p>
          <a:p>
            <a:pPr algn="just"/>
            <a:endParaRPr lang="uk-UA" sz="800" dirty="0">
              <a:solidFill>
                <a:schemeClr val="accent1">
                  <a:lumMod val="75000"/>
                </a:schemeClr>
              </a:solidFill>
              <a:latin typeface="Calibri" pitchFamily="34" charset="0"/>
            </a:endParaRPr>
          </a:p>
          <a:p>
            <a:pPr>
              <a:spcBef>
                <a:spcPct val="20000"/>
              </a:spcBef>
            </a:pPr>
            <a:r>
              <a:rPr lang="uk-UA" sz="2000" dirty="0" smtClean="0">
                <a:solidFill>
                  <a:schemeClr val="accent1">
                    <a:lumMod val="75000"/>
                  </a:schemeClr>
                </a:solidFill>
                <a:latin typeface="Calibri" pitchFamily="34" charset="0"/>
              </a:rPr>
              <a:t>ОУ </a:t>
            </a:r>
            <a:r>
              <a:rPr lang="uk-UA" sz="2000" dirty="0">
                <a:solidFill>
                  <a:schemeClr val="accent1">
                    <a:lumMod val="75000"/>
                  </a:schemeClr>
                </a:solidFill>
                <a:latin typeface="Calibri" pitchFamily="34" charset="0"/>
              </a:rPr>
              <a:t>– бал за успішне </a:t>
            </a:r>
            <a:r>
              <a:rPr lang="uk-UA" sz="2000" dirty="0" smtClean="0">
                <a:solidFill>
                  <a:schemeClr val="accent1">
                    <a:lumMod val="75000"/>
                  </a:schemeClr>
                </a:solidFill>
                <a:latin typeface="Calibri" pitchFamily="34" charset="0"/>
              </a:rPr>
              <a:t>закінчення у 2024 році підготовчих курсів МДПУ імені Богдана Хмельницького для вступу на спеціальності особливої підтримки (0-10 балів)</a:t>
            </a:r>
          </a:p>
          <a:p>
            <a:pPr>
              <a:spcBef>
                <a:spcPct val="20000"/>
              </a:spcBef>
            </a:pPr>
            <a:endParaRPr lang="uk-UA" sz="1000" b="1" dirty="0" smtClean="0">
              <a:solidFill>
                <a:srgbClr val="002060"/>
              </a:solidFill>
              <a:latin typeface="Times New Roman" pitchFamily="18" charset="0"/>
              <a:cs typeface="Times New Roman" pitchFamily="18" charset="0"/>
            </a:endParaRPr>
          </a:p>
          <a:p>
            <a:pPr>
              <a:spcBef>
                <a:spcPct val="20000"/>
              </a:spcBef>
            </a:pPr>
            <a:r>
              <a:rPr lang="uk-UA" sz="2000" b="1" dirty="0" smtClean="0">
                <a:solidFill>
                  <a:srgbClr val="002060"/>
                </a:solidFill>
                <a:latin typeface="Times New Roman" pitchFamily="18" charset="0"/>
                <a:cs typeface="Times New Roman" pitchFamily="18" charset="0"/>
              </a:rPr>
              <a:t>Не враховується</a:t>
            </a:r>
            <a:r>
              <a:rPr lang="uk-UA" sz="2000" dirty="0" smtClean="0">
                <a:solidFill>
                  <a:srgbClr val="002060"/>
                </a:solidFill>
                <a:latin typeface="Times New Roman" pitchFamily="18" charset="0"/>
                <a:cs typeface="Times New Roman" pitchFamily="18" charset="0"/>
              </a:rPr>
              <a:t> сільський коефіцієнт</a:t>
            </a:r>
          </a:p>
          <a:p>
            <a:pPr>
              <a:spcBef>
                <a:spcPct val="20000"/>
              </a:spcBef>
            </a:pPr>
            <a:r>
              <a:rPr lang="uk-UA" sz="2000" b="1" dirty="0" smtClean="0">
                <a:solidFill>
                  <a:srgbClr val="002060"/>
                </a:solidFill>
                <a:latin typeface="Times New Roman" pitchFamily="18" charset="0"/>
                <a:cs typeface="Times New Roman" pitchFamily="18" charset="0"/>
              </a:rPr>
              <a:t>Не враховується</a:t>
            </a:r>
            <a:r>
              <a:rPr lang="uk-UA" sz="2000" dirty="0" smtClean="0">
                <a:solidFill>
                  <a:srgbClr val="002060"/>
                </a:solidFill>
                <a:latin typeface="Times New Roman" pitchFamily="18" charset="0"/>
                <a:cs typeface="Times New Roman" pitchFamily="18" charset="0"/>
              </a:rPr>
              <a:t> середній бал свідоцтва про ПЗСО</a:t>
            </a:r>
            <a:endParaRPr lang="uk-UA" sz="2000" dirty="0">
              <a:solidFill>
                <a:srgbClr val="002060"/>
              </a:solidFill>
              <a:latin typeface="Times New Roman" pitchFamily="18" charset="0"/>
              <a:cs typeface="Times New Roman" pitchFamily="18" charset="0"/>
            </a:endParaRPr>
          </a:p>
        </p:txBody>
      </p:sp>
      <p:sp>
        <p:nvSpPr>
          <p:cNvPr id="14" name="Заголовок 1">
            <a:extLst>
              <a:ext uri="{FF2B5EF4-FFF2-40B4-BE49-F238E27FC236}">
                <a16:creationId xmlns:a16="http://schemas.microsoft.com/office/drawing/2014/main" id="{1BCB68E3-539B-4BD6-B9A8-0F5DCFEACAA9}"/>
              </a:ext>
            </a:extLst>
          </p:cNvPr>
          <p:cNvSpPr txBox="1">
            <a:spLocks/>
          </p:cNvSpPr>
          <p:nvPr/>
        </p:nvSpPr>
        <p:spPr bwMode="auto">
          <a:xfrm>
            <a:off x="1593932" y="404664"/>
            <a:ext cx="6480398" cy="590422"/>
          </a:xfrm>
          <a:prstGeom prst="rect">
            <a:avLst/>
          </a:prstGeom>
          <a:noFill/>
          <a:ln w="9525">
            <a:noFill/>
            <a:miter lim="800000"/>
            <a:headEnd/>
            <a:tailEnd/>
          </a:ln>
        </p:spPr>
        <p:txBody>
          <a:bodyPr anchor="ctr"/>
          <a:lstStyle/>
          <a:p>
            <a:pPr algn="ctr">
              <a:lnSpc>
                <a:spcPct val="90000"/>
              </a:lnSpc>
            </a:pPr>
            <a:r>
              <a:rPr lang="uk-UA" sz="3600" b="1" dirty="0">
                <a:solidFill>
                  <a:srgbClr val="FF0000"/>
                </a:solidFill>
              </a:rPr>
              <a:t>ВСТУП</a:t>
            </a:r>
            <a:r>
              <a:rPr lang="uk-UA" sz="3600" b="1" dirty="0">
                <a:solidFill>
                  <a:srgbClr val="FF0000"/>
                </a:solidFill>
                <a:latin typeface="Calibri" pitchFamily="34" charset="0"/>
              </a:rPr>
              <a:t> </a:t>
            </a:r>
            <a:r>
              <a:rPr lang="uk-UA" sz="3600" b="1" dirty="0" smtClean="0">
                <a:solidFill>
                  <a:srgbClr val="FF0000"/>
                </a:solidFill>
                <a:latin typeface="Calibri" pitchFamily="34" charset="0"/>
              </a:rPr>
              <a:t>2024: </a:t>
            </a:r>
            <a:r>
              <a:rPr lang="uk-UA" sz="3600" b="1" dirty="0">
                <a:solidFill>
                  <a:srgbClr val="FF0000"/>
                </a:solidFill>
                <a:latin typeface="Calibri" pitchFamily="34" charset="0"/>
              </a:rPr>
              <a:t>конкурсний бал (ПЗСО)</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830" y="260648"/>
            <a:ext cx="1199275" cy="719209"/>
          </a:xfrm>
          <a:prstGeom prst="rect">
            <a:avLst/>
          </a:prstGeom>
        </p:spPr>
      </p:pic>
    </p:spTree>
    <p:extLst>
      <p:ext uri="{BB962C8B-B14F-4D97-AF65-F5344CB8AC3E}">
        <p14:creationId xmlns:p14="http://schemas.microsoft.com/office/powerpoint/2010/main" val="87711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85800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buFont typeface="Wingdings" pitchFamily="2" charset="2"/>
              <a:buNone/>
            </a:pPr>
            <a:endParaRPr lang="uk-UA" dirty="0">
              <a:latin typeface="Times New Roman" pitchFamily="18" charset="0"/>
              <a:cs typeface="Times New Roman" pitchFamily="18" charset="0"/>
            </a:endParaRPr>
          </a:p>
        </p:txBody>
      </p:sp>
      <p:sp>
        <p:nvSpPr>
          <p:cNvPr id="9" name="Прямоугольник 8"/>
          <p:cNvSpPr/>
          <p:nvPr/>
        </p:nvSpPr>
        <p:spPr>
          <a:xfrm>
            <a:off x="0" y="0"/>
            <a:ext cx="576064"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000" dirty="0"/>
          </a:p>
        </p:txBody>
      </p:sp>
      <p:sp>
        <p:nvSpPr>
          <p:cNvPr id="15" name="Прямоугольник 14"/>
          <p:cNvSpPr/>
          <p:nvPr/>
        </p:nvSpPr>
        <p:spPr>
          <a:xfrm>
            <a:off x="1259632" y="2204864"/>
            <a:ext cx="7200800" cy="3785652"/>
          </a:xfrm>
          <a:prstGeom prst="rect">
            <a:avLst/>
          </a:prstGeom>
        </p:spPr>
        <p:txBody>
          <a:bodyPr wrap="square">
            <a:spAutoFit/>
          </a:bodyPr>
          <a:lstStyle/>
          <a:p>
            <a:pPr lvl="0" algn="just"/>
            <a:endParaRPr lang="uk-UA" sz="2400" b="1" dirty="0" smtClean="0">
              <a:solidFill>
                <a:schemeClr val="accent2">
                  <a:lumMod val="75000"/>
                </a:schemeClr>
              </a:solidFill>
              <a:latin typeface="Times New Roman" pitchFamily="18" charset="0"/>
              <a:cs typeface="Times New Roman" pitchFamily="18" charset="0"/>
            </a:endParaRPr>
          </a:p>
          <a:p>
            <a:pPr lvl="0" algn="just"/>
            <a:r>
              <a:rPr lang="uk-UA" sz="2400" b="1" dirty="0" smtClean="0">
                <a:solidFill>
                  <a:schemeClr val="accent2">
                    <a:lumMod val="75000"/>
                  </a:schemeClr>
                </a:solidFill>
                <a:latin typeface="Times New Roman" pitchFamily="18" charset="0"/>
                <a:cs typeface="Times New Roman" pitchFamily="18" charset="0"/>
              </a:rPr>
              <a:t>Пільгові </a:t>
            </a:r>
            <a:r>
              <a:rPr lang="uk-UA" sz="2400" b="1" dirty="0">
                <a:solidFill>
                  <a:schemeClr val="accent2">
                    <a:lumMod val="75000"/>
                  </a:schemeClr>
                </a:solidFill>
                <a:latin typeface="Times New Roman" pitchFamily="18" charset="0"/>
                <a:cs typeface="Times New Roman" pitchFamily="18" charset="0"/>
              </a:rPr>
              <a:t>категорії </a:t>
            </a:r>
            <a:r>
              <a:rPr lang="uk-UA" sz="2400" dirty="0" smtClean="0">
                <a:solidFill>
                  <a:schemeClr val="accent2">
                    <a:lumMod val="75000"/>
                  </a:schemeClr>
                </a:solidFill>
                <a:latin typeface="Times New Roman" pitchFamily="18" charset="0"/>
                <a:cs typeface="Times New Roman" pitchFamily="18" charset="0"/>
              </a:rPr>
              <a:t>(особи УБД; </a:t>
            </a:r>
            <a:r>
              <a:rPr lang="uk-UA" sz="2400" dirty="0">
                <a:solidFill>
                  <a:schemeClr val="accent2">
                    <a:lumMod val="75000"/>
                  </a:schemeClr>
                </a:solidFill>
                <a:latin typeface="Times New Roman" pitchFamily="18" charset="0"/>
                <a:cs typeface="Times New Roman" pitchFamily="18" charset="0"/>
              </a:rPr>
              <a:t>особи з </a:t>
            </a:r>
            <a:r>
              <a:rPr lang="uk-UA" sz="2400" dirty="0" smtClean="0">
                <a:solidFill>
                  <a:schemeClr val="accent2">
                    <a:lumMod val="75000"/>
                  </a:schemeClr>
                </a:solidFill>
                <a:latin typeface="Times New Roman" pitchFamily="18" charset="0"/>
                <a:cs typeface="Times New Roman" pitchFamily="18" charset="0"/>
              </a:rPr>
              <a:t>інвалідністю (І, ІІ гр. </a:t>
            </a:r>
            <a:r>
              <a:rPr lang="uk-UA" sz="2400" dirty="0">
                <a:solidFill>
                  <a:schemeClr val="accent2">
                    <a:lumMod val="75000"/>
                  </a:schemeClr>
                </a:solidFill>
                <a:latin typeface="Times New Roman" pitchFamily="18" charset="0"/>
                <a:cs typeface="Times New Roman" pitchFamily="18" charset="0"/>
              </a:rPr>
              <a:t>та діти з інвалідністю віком до 18 років; </a:t>
            </a:r>
            <a:r>
              <a:rPr lang="uk-UA" sz="2400" dirty="0" smtClean="0">
                <a:solidFill>
                  <a:schemeClr val="accent2">
                    <a:lumMod val="75000"/>
                  </a:schemeClr>
                </a:solidFill>
                <a:latin typeface="Times New Roman" pitchFamily="18" charset="0"/>
                <a:cs typeface="Times New Roman" pitchFamily="18" charset="0"/>
              </a:rPr>
              <a:t>ліквідатори аварії на ЧАЕС, діти-сироти</a:t>
            </a:r>
            <a:r>
              <a:rPr lang="uk-UA" sz="2400" dirty="0">
                <a:solidFill>
                  <a:schemeClr val="accent2">
                    <a:lumMod val="75000"/>
                  </a:schemeClr>
                </a:solidFill>
                <a:latin typeface="Times New Roman" pitchFamily="18" charset="0"/>
                <a:cs typeface="Times New Roman" pitchFamily="18" charset="0"/>
              </a:rPr>
              <a:t>, діти позбавлені батьківського піклування; </a:t>
            </a:r>
            <a:r>
              <a:rPr lang="uk-UA" sz="2400" dirty="0" smtClean="0">
                <a:solidFill>
                  <a:schemeClr val="accent2">
                    <a:lumMod val="75000"/>
                  </a:schemeClr>
                </a:solidFill>
                <a:latin typeface="Times New Roman" pitchFamily="18" charset="0"/>
                <a:cs typeface="Times New Roman" pitchFamily="18" charset="0"/>
              </a:rPr>
              <a:t>особи з ТОТ; </a:t>
            </a:r>
            <a:r>
              <a:rPr lang="uk-UA" sz="2400" dirty="0">
                <a:solidFill>
                  <a:schemeClr val="accent2">
                    <a:lumMod val="75000"/>
                  </a:schemeClr>
                </a:solidFill>
                <a:latin typeface="Times New Roman" pitchFamily="18" charset="0"/>
                <a:cs typeface="Times New Roman" pitchFamily="18" charset="0"/>
              </a:rPr>
              <a:t>діти учасників бойових дій, які загинули під час проведення </a:t>
            </a:r>
            <a:r>
              <a:rPr lang="uk-UA" sz="2400" dirty="0" smtClean="0">
                <a:solidFill>
                  <a:schemeClr val="accent2">
                    <a:lumMod val="75000"/>
                  </a:schemeClr>
                </a:solidFill>
                <a:latin typeface="Times New Roman" pitchFamily="18" charset="0"/>
                <a:cs typeface="Times New Roman" pitchFamily="18" charset="0"/>
              </a:rPr>
              <a:t>АТО тощо) </a:t>
            </a:r>
            <a:endParaRPr lang="uk-UA" sz="2400" dirty="0">
              <a:solidFill>
                <a:schemeClr val="accent2">
                  <a:lumMod val="75000"/>
                </a:schemeClr>
              </a:solidFill>
              <a:latin typeface="Times New Roman" pitchFamily="18" charset="0"/>
              <a:cs typeface="Times New Roman" pitchFamily="18" charset="0"/>
            </a:endParaRPr>
          </a:p>
          <a:p>
            <a:pPr lvl="0" algn="ctr"/>
            <a:r>
              <a:rPr lang="uk-UA" sz="2400" b="1" dirty="0">
                <a:solidFill>
                  <a:schemeClr val="accent2">
                    <a:lumMod val="75000"/>
                  </a:schemeClr>
                </a:solidFill>
                <a:latin typeface="Times New Roman" pitchFamily="18" charset="0"/>
                <a:cs typeface="Times New Roman" pitchFamily="18" charset="0"/>
              </a:rPr>
              <a:t>подають документи </a:t>
            </a:r>
            <a:r>
              <a:rPr lang="uk-UA" sz="2400" b="1" dirty="0" smtClean="0">
                <a:solidFill>
                  <a:schemeClr val="accent2">
                    <a:lumMod val="75000"/>
                  </a:schemeClr>
                </a:solidFill>
                <a:latin typeface="Times New Roman" pitchFamily="18" charset="0"/>
                <a:cs typeface="Times New Roman" pitchFamily="18" charset="0"/>
              </a:rPr>
              <a:t>особисто (надсилають документи до приймальної комісії різними доступними способами)</a:t>
            </a:r>
            <a:endParaRPr lang="uk-UA" sz="2400" b="1" dirty="0">
              <a:solidFill>
                <a:schemeClr val="accent2">
                  <a:lumMod val="75000"/>
                </a:schemeClr>
              </a:solidFill>
              <a:latin typeface="Times New Roman" pitchFamily="18" charset="0"/>
              <a:cs typeface="Times New Roman" pitchFamily="18" charset="0"/>
            </a:endParaRPr>
          </a:p>
        </p:txBody>
      </p:sp>
      <p:sp>
        <p:nvSpPr>
          <p:cNvPr id="16" name="TextBox 15"/>
          <p:cNvSpPr txBox="1"/>
          <p:nvPr/>
        </p:nvSpPr>
        <p:spPr>
          <a:xfrm>
            <a:off x="1533237" y="188640"/>
            <a:ext cx="5974713" cy="2092881"/>
          </a:xfrm>
          <a:prstGeom prst="rect">
            <a:avLst/>
          </a:prstGeom>
          <a:noFill/>
        </p:spPr>
        <p:txBody>
          <a:bodyPr wrap="none" rtlCol="0">
            <a:spAutoFit/>
          </a:bodyPr>
          <a:lstStyle/>
          <a:p>
            <a:pPr algn="ctr" eaLnBrk="1" hangingPunct="1">
              <a:buFont typeface="Wingdings" pitchFamily="2" charset="2"/>
              <a:buNone/>
            </a:pPr>
            <a:endParaRPr lang="uk-UA" sz="2800" dirty="0" smtClean="0">
              <a:solidFill>
                <a:schemeClr val="accent2">
                  <a:lumMod val="75000"/>
                </a:schemeClr>
              </a:solidFill>
              <a:latin typeface="Times New Roman" pitchFamily="18" charset="0"/>
              <a:cs typeface="Times New Roman" pitchFamily="18" charset="0"/>
            </a:endParaRPr>
          </a:p>
          <a:p>
            <a:pPr algn="ctr" eaLnBrk="1" hangingPunct="1">
              <a:buFont typeface="Wingdings" pitchFamily="2" charset="2"/>
              <a:buNone/>
            </a:pPr>
            <a:r>
              <a:rPr lang="uk-UA" sz="2800" dirty="0" smtClean="0">
                <a:solidFill>
                  <a:schemeClr val="accent2">
                    <a:lumMod val="75000"/>
                  </a:schemeClr>
                </a:solidFill>
                <a:latin typeface="Times New Roman" pitchFamily="18" charset="0"/>
                <a:cs typeface="Times New Roman" pitchFamily="18" charset="0"/>
              </a:rPr>
              <a:t>Вступники </a:t>
            </a:r>
            <a:r>
              <a:rPr lang="uk-UA" sz="2800" dirty="0">
                <a:solidFill>
                  <a:schemeClr val="accent2">
                    <a:lumMod val="75000"/>
                  </a:schemeClr>
                </a:solidFill>
                <a:latin typeface="Times New Roman" pitchFamily="18" charset="0"/>
                <a:cs typeface="Times New Roman" pitchFamily="18" charset="0"/>
              </a:rPr>
              <a:t>подають заяву про участь </a:t>
            </a:r>
          </a:p>
          <a:p>
            <a:pPr algn="ctr" eaLnBrk="1" hangingPunct="1">
              <a:buFont typeface="Wingdings" pitchFamily="2" charset="2"/>
              <a:buNone/>
            </a:pPr>
            <a:r>
              <a:rPr lang="uk-UA" sz="2800" dirty="0">
                <a:solidFill>
                  <a:schemeClr val="accent2">
                    <a:lumMod val="75000"/>
                  </a:schemeClr>
                </a:solidFill>
                <a:latin typeface="Times New Roman" pitchFamily="18" charset="0"/>
                <a:cs typeface="Times New Roman" pitchFamily="18" charset="0"/>
              </a:rPr>
              <a:t>у конкурсному відборі </a:t>
            </a:r>
          </a:p>
          <a:p>
            <a:pPr algn="ctr" eaLnBrk="1" hangingPunct="1">
              <a:buFont typeface="Wingdings" pitchFamily="2" charset="2"/>
              <a:buNone/>
            </a:pPr>
            <a:r>
              <a:rPr lang="uk-UA" sz="2800" b="1" u="sng" dirty="0">
                <a:solidFill>
                  <a:schemeClr val="accent2">
                    <a:lumMod val="75000"/>
                  </a:schemeClr>
                </a:solidFill>
                <a:latin typeface="Times New Roman" pitchFamily="18" charset="0"/>
                <a:cs typeface="Times New Roman" pitchFamily="18" charset="0"/>
              </a:rPr>
              <a:t>в електронній формі</a:t>
            </a:r>
            <a:r>
              <a:rPr lang="uk-UA" sz="2800" u="sng" dirty="0">
                <a:solidFill>
                  <a:schemeClr val="accent2">
                    <a:lumMod val="75000"/>
                  </a:schemeClr>
                </a:solidFill>
                <a:latin typeface="Times New Roman" pitchFamily="18" charset="0"/>
                <a:cs typeface="Times New Roman" pitchFamily="18" charset="0"/>
              </a:rPr>
              <a:t> </a:t>
            </a:r>
          </a:p>
          <a:p>
            <a:endParaRPr lang="ru-RU" dirty="0"/>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8977" y="296628"/>
            <a:ext cx="1142155" cy="69779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8532440" cy="6858000"/>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p:nvSpPr>
        <p:spPr>
          <a:xfrm rot="10800000">
            <a:off x="8532440" y="0"/>
            <a:ext cx="611560"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Заголовок 7"/>
          <p:cNvSpPr>
            <a:spLocks noGrp="1"/>
          </p:cNvSpPr>
          <p:nvPr>
            <p:ph type="title"/>
          </p:nvPr>
        </p:nvSpPr>
        <p:spPr>
          <a:xfrm>
            <a:off x="8676456" y="156171"/>
            <a:ext cx="370384" cy="5649093"/>
          </a:xfrm>
        </p:spPr>
        <p:txBody>
          <a:bodyPr>
            <a:normAutofit/>
          </a:bodyPr>
          <a:lstStyle/>
          <a:p>
            <a:pPr algn="ct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endParaRPr>
          </a:p>
        </p:txBody>
      </p:sp>
      <p:sp>
        <p:nvSpPr>
          <p:cNvPr id="11" name="Шестиугольник 10"/>
          <p:cNvSpPr/>
          <p:nvPr/>
        </p:nvSpPr>
        <p:spPr>
          <a:xfrm>
            <a:off x="6084168" y="5661248"/>
            <a:ext cx="792088" cy="648072"/>
          </a:xfrm>
          <a:prstGeom prst="hexagon">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Шестиугольник 12"/>
          <p:cNvSpPr/>
          <p:nvPr/>
        </p:nvSpPr>
        <p:spPr>
          <a:xfrm>
            <a:off x="4572000" y="6165304"/>
            <a:ext cx="576064" cy="504056"/>
          </a:xfrm>
          <a:prstGeom prst="hexagon">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одержимое 15"/>
          <p:cNvSpPr txBox="1">
            <a:spLocks/>
          </p:cNvSpPr>
          <p:nvPr/>
        </p:nvSpPr>
        <p:spPr bwMode="auto">
          <a:xfrm>
            <a:off x="179512" y="936104"/>
            <a:ext cx="8208912" cy="5372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buFontTx/>
              <a:buAutoNum type="arabicParenR"/>
            </a:pPr>
            <a:endParaRPr lang="uk-UA" b="1" dirty="0" smtClean="0">
              <a:solidFill>
                <a:schemeClr val="tx2"/>
              </a:solidFill>
            </a:endParaRPr>
          </a:p>
          <a:p>
            <a:pPr marL="800100" lvl="1" indent="-342900">
              <a:buAutoNum type="arabicPeriod"/>
            </a:pPr>
            <a:r>
              <a:rPr lang="uk-UA" sz="2600" b="1" dirty="0" smtClean="0">
                <a:solidFill>
                  <a:schemeClr val="accent1">
                    <a:lumMod val="75000"/>
                  </a:schemeClr>
                </a:solidFill>
              </a:rPr>
              <a:t>Паспорт</a:t>
            </a:r>
            <a:r>
              <a:rPr lang="uk-UA" sz="2600" dirty="0" smtClean="0">
                <a:solidFill>
                  <a:schemeClr val="accent1">
                    <a:lumMod val="75000"/>
                  </a:schemeClr>
                </a:solidFill>
              </a:rPr>
              <a:t> </a:t>
            </a:r>
            <a:r>
              <a:rPr lang="ru-RU" sz="2600" dirty="0" smtClean="0">
                <a:solidFill>
                  <a:schemeClr val="accent2">
                    <a:lumMod val="50000"/>
                  </a:schemeClr>
                </a:solidFill>
                <a:latin typeface="Arial" panose="020B0604020202020204" pitchFamily="34" charset="0"/>
                <a:cs typeface="Arial" panose="020B0604020202020204" pitchFamily="34" charset="0"/>
              </a:rPr>
              <a:t>(</a:t>
            </a:r>
            <a:r>
              <a:rPr lang="ru-RU" sz="2600" dirty="0" err="1" smtClean="0">
                <a:solidFill>
                  <a:schemeClr val="accent2">
                    <a:lumMod val="50000"/>
                  </a:schemeClr>
                </a:solidFill>
                <a:latin typeface="Arial" panose="020B0604020202020204" pitchFamily="34" charset="0"/>
                <a:cs typeface="Arial" panose="020B0604020202020204" pitchFamily="34" charset="0"/>
              </a:rPr>
              <a:t>новий</a:t>
            </a:r>
            <a:r>
              <a:rPr lang="ru-RU" sz="2600" dirty="0" smtClean="0">
                <a:solidFill>
                  <a:schemeClr val="accent2">
                    <a:lumMod val="50000"/>
                  </a:schemeClr>
                </a:solidFill>
                <a:latin typeface="Arial" panose="020B0604020202020204" pitchFamily="34" charset="0"/>
                <a:cs typeface="Arial" panose="020B0604020202020204" pitchFamily="34" charset="0"/>
              </a:rPr>
              <a:t> – 1, 2 </a:t>
            </a:r>
            <a:r>
              <a:rPr lang="ru-RU" sz="2600" dirty="0" err="1" smtClean="0">
                <a:solidFill>
                  <a:schemeClr val="accent2">
                    <a:lumMod val="50000"/>
                  </a:schemeClr>
                </a:solidFill>
                <a:latin typeface="Arial" panose="020B0604020202020204" pitchFamily="34" charset="0"/>
                <a:cs typeface="Arial" panose="020B0604020202020204" pitchFamily="34" charset="0"/>
              </a:rPr>
              <a:t>сторінки</a:t>
            </a:r>
            <a:r>
              <a:rPr lang="ru-RU" sz="2600" dirty="0" smtClean="0">
                <a:solidFill>
                  <a:schemeClr val="accent2">
                    <a:lumMod val="50000"/>
                  </a:schemeClr>
                </a:solidFill>
                <a:latin typeface="Arial" panose="020B0604020202020204" pitchFamily="34" charset="0"/>
                <a:cs typeface="Arial" panose="020B0604020202020204" pitchFamily="34" charset="0"/>
              </a:rPr>
              <a:t> + </a:t>
            </a:r>
            <a:r>
              <a:rPr lang="ru-RU" sz="2600" dirty="0" err="1" smtClean="0">
                <a:solidFill>
                  <a:schemeClr val="accent2">
                    <a:lumMod val="50000"/>
                  </a:schemeClr>
                </a:solidFill>
                <a:latin typeface="Arial" panose="020B0604020202020204" pitchFamily="34" charset="0"/>
                <a:cs typeface="Arial" panose="020B0604020202020204" pitchFamily="34" charset="0"/>
              </a:rPr>
              <a:t>довідка</a:t>
            </a:r>
            <a:r>
              <a:rPr lang="ru-RU" sz="2600" dirty="0" smtClean="0">
                <a:solidFill>
                  <a:schemeClr val="accent2">
                    <a:lumMod val="50000"/>
                  </a:schemeClr>
                </a:solidFill>
                <a:latin typeface="Arial" panose="020B0604020202020204" pitchFamily="34" charset="0"/>
                <a:cs typeface="Arial" panose="020B0604020202020204" pitchFamily="34" charset="0"/>
              </a:rPr>
              <a:t> про </a:t>
            </a:r>
            <a:r>
              <a:rPr lang="ru-RU" sz="2600" dirty="0" err="1" smtClean="0">
                <a:solidFill>
                  <a:schemeClr val="accent2">
                    <a:lumMod val="50000"/>
                  </a:schemeClr>
                </a:solidFill>
                <a:latin typeface="Arial" panose="020B0604020202020204" pitchFamily="34" charset="0"/>
                <a:cs typeface="Arial" panose="020B0604020202020204" pitchFamily="34" charset="0"/>
              </a:rPr>
              <a:t>реєстрацію</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місця</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проживання</a:t>
            </a:r>
            <a:r>
              <a:rPr lang="ru-RU" sz="2600" dirty="0" smtClean="0">
                <a:solidFill>
                  <a:schemeClr val="accent2">
                    <a:lumMod val="50000"/>
                  </a:schemeClr>
                </a:solidFill>
                <a:latin typeface="Arial" panose="020B0604020202020204" pitchFamily="34" charset="0"/>
                <a:cs typeface="Arial" panose="020B0604020202020204" pitchFamily="34" charset="0"/>
              </a:rPr>
              <a:t> особи / </a:t>
            </a:r>
            <a:r>
              <a:rPr lang="ru-RU" sz="2600" dirty="0" err="1" smtClean="0">
                <a:solidFill>
                  <a:schemeClr val="accent2">
                    <a:lumMod val="50000"/>
                  </a:schemeClr>
                </a:solidFill>
                <a:latin typeface="Arial" panose="020B0604020202020204" pitchFamily="34" charset="0"/>
                <a:cs typeface="Arial" panose="020B0604020202020204" pitchFamily="34" charset="0"/>
              </a:rPr>
              <a:t>Витяг</a:t>
            </a:r>
            <a:r>
              <a:rPr lang="ru-RU" sz="2600" dirty="0" smtClean="0">
                <a:solidFill>
                  <a:schemeClr val="accent2">
                    <a:lumMod val="50000"/>
                  </a:schemeClr>
                </a:solidFill>
                <a:latin typeface="Arial" panose="020B0604020202020204" pitchFamily="34" charset="0"/>
                <a:cs typeface="Arial" panose="020B0604020202020204" pitchFamily="34" charset="0"/>
              </a:rPr>
              <a:t> з </a:t>
            </a:r>
            <a:r>
              <a:rPr lang="ru-RU" sz="2600" dirty="0" err="1" smtClean="0">
                <a:solidFill>
                  <a:schemeClr val="accent2">
                    <a:lumMod val="50000"/>
                  </a:schemeClr>
                </a:solidFill>
                <a:latin typeface="Arial" panose="020B0604020202020204" pitchFamily="34" charset="0"/>
                <a:cs typeface="Arial" panose="020B0604020202020204" pitchFamily="34" charset="0"/>
              </a:rPr>
              <a:t>реєстру</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територіальної</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громади</a:t>
            </a:r>
            <a:r>
              <a:rPr lang="ru-RU" sz="2600" dirty="0" smtClean="0">
                <a:solidFill>
                  <a:schemeClr val="accent2">
                    <a:lumMod val="50000"/>
                  </a:schemeClr>
                </a:solidFill>
                <a:latin typeface="Arial" panose="020B0604020202020204" pitchFamily="34" charset="0"/>
                <a:cs typeface="Arial" panose="020B0604020202020204" pitchFamily="34" charset="0"/>
              </a:rPr>
              <a:t> (з </a:t>
            </a:r>
            <a:r>
              <a:rPr lang="ru-RU" sz="2600" dirty="0" err="1" smtClean="0">
                <a:solidFill>
                  <a:schemeClr val="accent2">
                    <a:lumMod val="50000"/>
                  </a:schemeClr>
                </a:solidFill>
                <a:latin typeface="Arial" panose="020B0604020202020204" pitchFamily="34" charset="0"/>
                <a:cs typeface="Arial" panose="020B0604020202020204" pitchFamily="34" charset="0"/>
              </a:rPr>
              <a:t>Дії</a:t>
            </a:r>
            <a:r>
              <a:rPr lang="ru-RU" sz="2600" dirty="0" smtClean="0">
                <a:solidFill>
                  <a:schemeClr val="accent2">
                    <a:lumMod val="50000"/>
                  </a:schemeClr>
                </a:solidFill>
                <a:latin typeface="Arial" panose="020B0604020202020204" pitchFamily="34" charset="0"/>
                <a:cs typeface="Arial" panose="020B0604020202020204" pitchFamily="34" charset="0"/>
              </a:rPr>
              <a:t>)) </a:t>
            </a:r>
          </a:p>
          <a:p>
            <a:pPr marL="800100" lvl="1" indent="-342900">
              <a:buAutoNum type="arabicPeriod"/>
            </a:pPr>
            <a:r>
              <a:rPr lang="ru-RU" sz="2600" b="1" dirty="0" err="1" smtClean="0">
                <a:solidFill>
                  <a:schemeClr val="accent2">
                    <a:lumMod val="50000"/>
                  </a:schemeClr>
                </a:solidFill>
                <a:latin typeface="Arial" panose="020B0604020202020204" pitchFamily="34" charset="0"/>
                <a:cs typeface="Arial" panose="020B0604020202020204" pitchFamily="34" charset="0"/>
              </a:rPr>
              <a:t>Ідентифікаційний</a:t>
            </a:r>
            <a:r>
              <a:rPr lang="ru-RU" sz="2600" b="1" dirty="0" smtClean="0">
                <a:solidFill>
                  <a:schemeClr val="accent2">
                    <a:lumMod val="50000"/>
                  </a:schemeClr>
                </a:solidFill>
                <a:latin typeface="Arial" panose="020B0604020202020204" pitchFamily="34" charset="0"/>
                <a:cs typeface="Arial" panose="020B0604020202020204" pitchFamily="34" charset="0"/>
              </a:rPr>
              <a:t> код</a:t>
            </a:r>
          </a:p>
          <a:p>
            <a:pPr marL="800100" lvl="1" indent="-342900">
              <a:buAutoNum type="arabicPeriod"/>
            </a:pPr>
            <a:r>
              <a:rPr lang="ru-RU" sz="2600" dirty="0" smtClean="0">
                <a:solidFill>
                  <a:schemeClr val="accent2">
                    <a:lumMod val="50000"/>
                  </a:schemeClr>
                </a:solidFill>
                <a:latin typeface="Arial" panose="020B0604020202020204" pitchFamily="34" charset="0"/>
                <a:cs typeface="Arial" panose="020B0604020202020204" pitchFamily="34" charset="0"/>
              </a:rPr>
              <a:t>У </a:t>
            </a:r>
            <a:r>
              <a:rPr lang="ru-RU" sz="2600" dirty="0" err="1" smtClean="0">
                <a:solidFill>
                  <a:schemeClr val="accent2">
                    <a:lumMod val="50000"/>
                  </a:schemeClr>
                </a:solidFill>
                <a:latin typeface="Arial" panose="020B0604020202020204" pitchFamily="34" charset="0"/>
                <a:cs typeface="Arial" panose="020B0604020202020204" pitchFamily="34" charset="0"/>
              </a:rPr>
              <a:t>разі</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зміни</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прізвища</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dirty="0" err="1" smtClean="0">
                <a:solidFill>
                  <a:schemeClr val="accent2">
                    <a:lumMod val="50000"/>
                  </a:schemeClr>
                </a:solidFill>
                <a:latin typeface="Arial" panose="020B0604020202020204" pitchFamily="34" charset="0"/>
                <a:cs typeface="Arial" panose="020B0604020202020204" pitchFamily="34" charset="0"/>
              </a:rPr>
              <a:t>свідоцтво</a:t>
            </a:r>
            <a:r>
              <a:rPr lang="ru-RU" sz="2600" dirty="0" smtClean="0">
                <a:solidFill>
                  <a:schemeClr val="accent2">
                    <a:lumMod val="50000"/>
                  </a:schemeClr>
                </a:solidFill>
                <a:latin typeface="Arial" panose="020B0604020202020204" pitchFamily="34" charset="0"/>
                <a:cs typeface="Arial" panose="020B0604020202020204" pitchFamily="34" charset="0"/>
              </a:rPr>
              <a:t> про </a:t>
            </a:r>
            <a:r>
              <a:rPr lang="ru-RU" sz="2600" dirty="0" err="1" smtClean="0">
                <a:solidFill>
                  <a:schemeClr val="accent2">
                    <a:lumMod val="50000"/>
                  </a:schemeClr>
                </a:solidFill>
                <a:latin typeface="Arial" panose="020B0604020202020204" pitchFamily="34" charset="0"/>
                <a:cs typeface="Arial" panose="020B0604020202020204" pitchFamily="34" charset="0"/>
              </a:rPr>
              <a:t>одруження</a:t>
            </a:r>
            <a:r>
              <a:rPr lang="ru-RU" sz="2600" dirty="0" smtClean="0">
                <a:solidFill>
                  <a:schemeClr val="accent2">
                    <a:lumMod val="50000"/>
                  </a:schemeClr>
                </a:solidFill>
                <a:latin typeface="Arial" panose="020B0604020202020204" pitchFamily="34" charset="0"/>
                <a:cs typeface="Arial" panose="020B0604020202020204" pitchFamily="34" charset="0"/>
              </a:rPr>
              <a:t> </a:t>
            </a:r>
          </a:p>
          <a:p>
            <a:pPr marL="800100" lvl="1" indent="-342900">
              <a:buAutoNum type="arabicPeriod"/>
            </a:pPr>
            <a:r>
              <a:rPr lang="ru-RU" sz="2600" b="1" dirty="0" err="1" smtClean="0">
                <a:solidFill>
                  <a:schemeClr val="accent2">
                    <a:lumMod val="50000"/>
                  </a:schemeClr>
                </a:solidFill>
                <a:latin typeface="Arial" panose="020B0604020202020204" pitchFamily="34" charset="0"/>
                <a:cs typeface="Arial" panose="020B0604020202020204" pitchFamily="34" charset="0"/>
              </a:rPr>
              <a:t>Свідоцтво</a:t>
            </a:r>
            <a:r>
              <a:rPr lang="ru-RU" sz="2600" b="1" dirty="0" smtClean="0">
                <a:solidFill>
                  <a:schemeClr val="accent2">
                    <a:lumMod val="50000"/>
                  </a:schemeClr>
                </a:solidFill>
                <a:latin typeface="Arial" panose="020B0604020202020204" pitchFamily="34" charset="0"/>
                <a:cs typeface="Arial" panose="020B0604020202020204" pitchFamily="34" charset="0"/>
              </a:rPr>
              <a:t> про ПЗСО </a:t>
            </a:r>
            <a:r>
              <a:rPr lang="ru-RU" sz="2600" dirty="0" smtClean="0">
                <a:solidFill>
                  <a:schemeClr val="accent2">
                    <a:lumMod val="50000"/>
                  </a:schemeClr>
                </a:solidFill>
                <a:latin typeface="Arial" panose="020B0604020202020204" pitchFamily="34" charset="0"/>
                <a:cs typeface="Arial" panose="020B0604020202020204" pitchFamily="34" charset="0"/>
              </a:rPr>
              <a:t>+ </a:t>
            </a:r>
            <a:r>
              <a:rPr lang="ru-RU" sz="2600" b="1" dirty="0" err="1" smtClean="0">
                <a:solidFill>
                  <a:schemeClr val="accent2">
                    <a:lumMod val="50000"/>
                  </a:schemeClr>
                </a:solidFill>
                <a:latin typeface="Arial" panose="020B0604020202020204" pitchFamily="34" charset="0"/>
                <a:cs typeface="Arial" panose="020B0604020202020204" pitchFamily="34" charset="0"/>
              </a:rPr>
              <a:t>додаток</a:t>
            </a:r>
            <a:endParaRPr lang="ru-RU" sz="2600" b="1" dirty="0" smtClean="0">
              <a:solidFill>
                <a:schemeClr val="accent2">
                  <a:lumMod val="50000"/>
                </a:schemeClr>
              </a:solidFill>
              <a:latin typeface="Arial" panose="020B0604020202020204" pitchFamily="34" charset="0"/>
              <a:cs typeface="Arial" panose="020B0604020202020204" pitchFamily="34" charset="0"/>
            </a:endParaRPr>
          </a:p>
          <a:p>
            <a:pPr marL="800100" lvl="1" indent="-342900">
              <a:buAutoNum type="arabicPeriod"/>
            </a:pPr>
            <a:r>
              <a:rPr lang="ru-RU" sz="2600" b="1" dirty="0" err="1" smtClean="0">
                <a:solidFill>
                  <a:schemeClr val="accent2">
                    <a:lumMod val="50000"/>
                  </a:schemeClr>
                </a:solidFill>
                <a:latin typeface="Arial" panose="020B0604020202020204" pitchFamily="34" charset="0"/>
                <a:cs typeface="Arial" panose="020B0604020202020204" pitchFamily="34" charset="0"/>
              </a:rPr>
              <a:t>Сертифікати</a:t>
            </a:r>
            <a:r>
              <a:rPr lang="ru-RU" sz="2600" b="1" dirty="0" smtClean="0">
                <a:solidFill>
                  <a:schemeClr val="accent2">
                    <a:lumMod val="50000"/>
                  </a:schemeClr>
                </a:solidFill>
                <a:latin typeface="Arial" panose="020B0604020202020204" pitchFamily="34" charset="0"/>
                <a:cs typeface="Arial" panose="020B0604020202020204" pitchFamily="34" charset="0"/>
              </a:rPr>
              <a:t> НМТ 2024-2022 </a:t>
            </a:r>
            <a:r>
              <a:rPr lang="ru-RU" sz="2600" b="1" dirty="0" err="1" smtClean="0">
                <a:solidFill>
                  <a:schemeClr val="accent2">
                    <a:lumMod val="50000"/>
                  </a:schemeClr>
                </a:solidFill>
                <a:latin typeface="Arial" panose="020B0604020202020204" pitchFamily="34" charset="0"/>
                <a:cs typeface="Arial" panose="020B0604020202020204" pitchFamily="34" charset="0"/>
              </a:rPr>
              <a:t>рр</a:t>
            </a:r>
            <a:r>
              <a:rPr lang="ru-RU" sz="2600" b="1" dirty="0" smtClean="0">
                <a:solidFill>
                  <a:schemeClr val="accent2">
                    <a:lumMod val="50000"/>
                  </a:schemeClr>
                </a:solidFill>
                <a:latin typeface="Arial" panose="020B0604020202020204" pitchFamily="34" charset="0"/>
                <a:cs typeface="Arial" panose="020B0604020202020204" pitchFamily="34" charset="0"/>
              </a:rPr>
              <a:t>. </a:t>
            </a:r>
            <a:r>
              <a:rPr lang="ru-RU" sz="2600" b="1" dirty="0" err="1" smtClean="0">
                <a:solidFill>
                  <a:schemeClr val="accent2">
                    <a:lumMod val="50000"/>
                  </a:schemeClr>
                </a:solidFill>
                <a:latin typeface="Arial" panose="020B0604020202020204" pitchFamily="34" charset="0"/>
                <a:cs typeface="Arial" panose="020B0604020202020204" pitchFamily="34" charset="0"/>
              </a:rPr>
              <a:t>або</a:t>
            </a:r>
            <a:r>
              <a:rPr lang="ru-RU" sz="2600" b="1" dirty="0" smtClean="0">
                <a:solidFill>
                  <a:schemeClr val="accent2">
                    <a:lumMod val="50000"/>
                  </a:schemeClr>
                </a:solidFill>
                <a:latin typeface="Arial" panose="020B0604020202020204" pitchFamily="34" charset="0"/>
                <a:cs typeface="Arial" panose="020B0604020202020204" pitchFamily="34" charset="0"/>
              </a:rPr>
              <a:t> ЗНО 2021 р.</a:t>
            </a:r>
          </a:p>
          <a:p>
            <a:pPr marL="800100" lvl="1" indent="-342900">
              <a:buAutoNum type="arabicPeriod"/>
            </a:pPr>
            <a:r>
              <a:rPr lang="ru-RU" sz="2600" b="1" dirty="0" err="1" smtClean="0">
                <a:solidFill>
                  <a:schemeClr val="accent2">
                    <a:lumMod val="50000"/>
                  </a:schemeClr>
                </a:solidFill>
                <a:latin typeface="Arial" panose="020B0604020202020204" pitchFamily="34" charset="0"/>
                <a:cs typeface="Arial" panose="020B0604020202020204" pitchFamily="34" charset="0"/>
              </a:rPr>
              <a:t>Кольорове</a:t>
            </a:r>
            <a:r>
              <a:rPr lang="ru-RU" sz="2600" b="1" dirty="0" smtClean="0">
                <a:solidFill>
                  <a:schemeClr val="accent2">
                    <a:lumMod val="50000"/>
                  </a:schemeClr>
                </a:solidFill>
                <a:latin typeface="Arial" panose="020B0604020202020204" pitchFamily="34" charset="0"/>
                <a:cs typeface="Arial" panose="020B0604020202020204" pitchFamily="34" charset="0"/>
              </a:rPr>
              <a:t> фото</a:t>
            </a:r>
            <a:r>
              <a:rPr lang="ru-RU" sz="2600" dirty="0" smtClean="0">
                <a:solidFill>
                  <a:schemeClr val="accent2">
                    <a:lumMod val="50000"/>
                  </a:schemeClr>
                </a:solidFill>
                <a:latin typeface="Arial" panose="020B0604020202020204" pitchFamily="34" charset="0"/>
                <a:cs typeface="Arial" panose="020B0604020202020204" pitchFamily="34" charset="0"/>
              </a:rPr>
              <a:t> 3×4 (</a:t>
            </a:r>
            <a:r>
              <a:rPr lang="ru-RU" sz="2600" dirty="0" err="1" smtClean="0">
                <a:solidFill>
                  <a:schemeClr val="accent2">
                    <a:lumMod val="50000"/>
                  </a:schemeClr>
                </a:solidFill>
                <a:latin typeface="Arial" panose="020B0604020202020204" pitchFamily="34" charset="0"/>
                <a:cs typeface="Arial" panose="020B0604020202020204" pitchFamily="34" charset="0"/>
              </a:rPr>
              <a:t>можна</a:t>
            </a:r>
            <a:r>
              <a:rPr lang="ru-RU" sz="2600" dirty="0" smtClean="0">
                <a:solidFill>
                  <a:schemeClr val="accent2">
                    <a:lumMod val="50000"/>
                  </a:schemeClr>
                </a:solidFill>
                <a:latin typeface="Arial" panose="020B0604020202020204" pitchFamily="34" charset="0"/>
                <a:cs typeface="Arial" panose="020B0604020202020204" pitchFamily="34" charset="0"/>
              </a:rPr>
              <a:t> з </a:t>
            </a:r>
            <a:r>
              <a:rPr lang="ru-RU" sz="2600" dirty="0" err="1" smtClean="0">
                <a:solidFill>
                  <a:schemeClr val="accent2">
                    <a:lumMod val="50000"/>
                  </a:schemeClr>
                </a:solidFill>
                <a:latin typeface="Arial" panose="020B0604020202020204" pitchFamily="34" charset="0"/>
                <a:cs typeface="Arial" panose="020B0604020202020204" pitchFamily="34" charset="0"/>
              </a:rPr>
              <a:t>Дії</a:t>
            </a:r>
            <a:r>
              <a:rPr lang="ru-RU" sz="2600" dirty="0" smtClean="0">
                <a:solidFill>
                  <a:schemeClr val="accent2">
                    <a:lumMod val="50000"/>
                  </a:schemeClr>
                </a:solidFill>
                <a:latin typeface="Arial" panose="020B0604020202020204" pitchFamily="34" charset="0"/>
                <a:cs typeface="Arial" panose="020B0604020202020204" pitchFamily="34" charset="0"/>
              </a:rPr>
              <a:t>)</a:t>
            </a:r>
          </a:p>
          <a:p>
            <a:pPr marL="800100" lvl="1" indent="-342900">
              <a:buAutoNum type="arabicPeriod"/>
            </a:pPr>
            <a:r>
              <a:rPr lang="ru-RU" sz="2600" dirty="0" smtClean="0">
                <a:solidFill>
                  <a:schemeClr val="tx2">
                    <a:lumMod val="75000"/>
                  </a:schemeClr>
                </a:solidFill>
              </a:rPr>
              <a:t>Для </a:t>
            </a:r>
            <a:r>
              <a:rPr lang="ru-RU" sz="2600" dirty="0" err="1">
                <a:solidFill>
                  <a:schemeClr val="tx2">
                    <a:lumMod val="75000"/>
                  </a:schemeClr>
                </a:solidFill>
              </a:rPr>
              <a:t>призовників</a:t>
            </a:r>
            <a:r>
              <a:rPr lang="ru-RU" sz="2600" dirty="0">
                <a:solidFill>
                  <a:schemeClr val="tx2">
                    <a:lumMod val="75000"/>
                  </a:schemeClr>
                </a:solidFill>
              </a:rPr>
              <a:t> – </a:t>
            </a:r>
            <a:r>
              <a:rPr lang="ru-RU" sz="2600" b="1" dirty="0" err="1">
                <a:solidFill>
                  <a:schemeClr val="tx2">
                    <a:lumMod val="75000"/>
                  </a:schemeClr>
                </a:solidFill>
              </a:rPr>
              <a:t>посвідчення</a:t>
            </a:r>
            <a:r>
              <a:rPr lang="ru-RU" sz="2600" b="1" dirty="0">
                <a:solidFill>
                  <a:schemeClr val="tx2">
                    <a:lumMod val="75000"/>
                  </a:schemeClr>
                </a:solidFill>
              </a:rPr>
              <a:t> про приписку </a:t>
            </a:r>
            <a:r>
              <a:rPr lang="ru-RU" sz="2600" dirty="0">
                <a:solidFill>
                  <a:schemeClr val="tx2">
                    <a:lumMod val="75000"/>
                  </a:schemeClr>
                </a:solidFill>
              </a:rPr>
              <a:t>до </a:t>
            </a:r>
            <a:r>
              <a:rPr lang="ru-RU" sz="2600" dirty="0" err="1">
                <a:solidFill>
                  <a:schemeClr val="tx2">
                    <a:lumMod val="75000"/>
                  </a:schemeClr>
                </a:solidFill>
              </a:rPr>
              <a:t>призових</a:t>
            </a:r>
            <a:r>
              <a:rPr lang="ru-RU" sz="2600" dirty="0">
                <a:solidFill>
                  <a:schemeClr val="tx2">
                    <a:lumMod val="75000"/>
                  </a:schemeClr>
                </a:solidFill>
              </a:rPr>
              <a:t> </a:t>
            </a:r>
            <a:r>
              <a:rPr lang="ru-RU" sz="2600" dirty="0" err="1">
                <a:solidFill>
                  <a:schemeClr val="tx2">
                    <a:lumMod val="75000"/>
                  </a:schemeClr>
                </a:solidFill>
              </a:rPr>
              <a:t>дільниць</a:t>
            </a:r>
            <a:endParaRPr lang="ru-RU" sz="2600" dirty="0" smtClean="0">
              <a:solidFill>
                <a:schemeClr val="tx2">
                  <a:lumMod val="75000"/>
                </a:schemeClr>
              </a:solidFill>
              <a:latin typeface="Arial" panose="020B0604020202020204" pitchFamily="34" charset="0"/>
              <a:cs typeface="Arial" panose="020B0604020202020204" pitchFamily="34" charset="0"/>
            </a:endParaRPr>
          </a:p>
          <a:p>
            <a:pPr marL="800100" lvl="1" indent="-342900">
              <a:buAutoNum type="arabicPeriod"/>
            </a:pPr>
            <a:r>
              <a:rPr lang="ru-RU" sz="2600" dirty="0" err="1" smtClean="0">
                <a:solidFill>
                  <a:schemeClr val="accent2">
                    <a:lumMod val="50000"/>
                  </a:schemeClr>
                </a:solidFill>
                <a:latin typeface="Arial" panose="020B0604020202020204" pitchFamily="34" charset="0"/>
                <a:cs typeface="Arial" panose="020B0604020202020204" pitchFamily="34" charset="0"/>
              </a:rPr>
              <a:t>Мотиваційний</a:t>
            </a:r>
            <a:r>
              <a:rPr lang="ru-RU" sz="2600" dirty="0" smtClean="0">
                <a:solidFill>
                  <a:schemeClr val="accent2">
                    <a:lumMod val="50000"/>
                  </a:schemeClr>
                </a:solidFill>
                <a:latin typeface="Arial" panose="020B0604020202020204" pitchFamily="34" charset="0"/>
                <a:cs typeface="Arial" panose="020B0604020202020204" pitchFamily="34" charset="0"/>
              </a:rPr>
              <a:t> лист</a:t>
            </a:r>
          </a:p>
          <a:p>
            <a:pPr lvl="1"/>
            <a:endParaRPr lang="ru-RU" dirty="0" smtClean="0">
              <a:solidFill>
                <a:schemeClr val="accent2">
                  <a:lumMod val="50000"/>
                </a:schemeClr>
              </a:solidFill>
              <a:latin typeface="Arial" panose="020B0604020202020204" pitchFamily="34" charset="0"/>
              <a:cs typeface="Arial" panose="020B0604020202020204" pitchFamily="34" charset="0"/>
            </a:endParaRPr>
          </a:p>
        </p:txBody>
      </p:sp>
      <p:sp>
        <p:nvSpPr>
          <p:cNvPr id="18" name="TextBox 17"/>
          <p:cNvSpPr txBox="1"/>
          <p:nvPr/>
        </p:nvSpPr>
        <p:spPr>
          <a:xfrm>
            <a:off x="1467831" y="282065"/>
            <a:ext cx="7066757" cy="630942"/>
          </a:xfrm>
          <a:prstGeom prst="rect">
            <a:avLst/>
          </a:prstGeom>
          <a:noFill/>
        </p:spPr>
        <p:txBody>
          <a:bodyPr wrap="square" rtlCol="0">
            <a:spAutoFit/>
          </a:bodyPr>
          <a:lstStyle/>
          <a:p>
            <a:pPr algn="ctr"/>
            <a:r>
              <a:rPr lang="uk-UA" sz="2600" b="1" cap="all" dirty="0" smtClean="0">
                <a:solidFill>
                  <a:schemeClr val="accent1"/>
                </a:solidFill>
                <a:latin typeface="Arial" panose="020B0604020202020204" pitchFamily="34" charset="0"/>
                <a:cs typeface="Arial" panose="020B0604020202020204" pitchFamily="34" charset="0"/>
              </a:rPr>
              <a:t>Перелік документів (</a:t>
            </a:r>
            <a:r>
              <a:rPr lang="uk-UA" sz="2600" b="1" cap="all" dirty="0" err="1" smtClean="0">
                <a:solidFill>
                  <a:schemeClr val="accent1"/>
                </a:solidFill>
                <a:latin typeface="Arial" panose="020B0604020202020204" pitchFamily="34" charset="0"/>
                <a:cs typeface="Arial" panose="020B0604020202020204" pitchFamily="34" charset="0"/>
              </a:rPr>
              <a:t>скан</a:t>
            </a:r>
            <a:r>
              <a:rPr lang="uk-UA" sz="2600" b="1" cap="all" dirty="0" smtClean="0">
                <a:solidFill>
                  <a:schemeClr val="accent1"/>
                </a:solidFill>
                <a:latin typeface="Arial" panose="020B0604020202020204" pitchFamily="34" charset="0"/>
                <a:cs typeface="Arial" panose="020B0604020202020204" pitchFamily="34" charset="0"/>
              </a:rPr>
              <a:t> чи фото)</a:t>
            </a:r>
          </a:p>
          <a:p>
            <a:pPr algn="ctr"/>
            <a:endParaRPr lang="ru-RU" sz="900" b="1" cap="all" dirty="0">
              <a:solidFill>
                <a:schemeClr val="accent1"/>
              </a:solidFill>
              <a:latin typeface="+mn-lt"/>
              <a:cs typeface="+mn-cs"/>
            </a:endParaRP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497" y="282065"/>
            <a:ext cx="1142155" cy="697792"/>
          </a:xfrm>
          <a:prstGeom prst="rect">
            <a:avLst/>
          </a:prstGeom>
        </p:spPr>
      </p:pic>
    </p:spTree>
    <p:extLst>
      <p:ext uri="{BB962C8B-B14F-4D97-AF65-F5344CB8AC3E}">
        <p14:creationId xmlns:p14="http://schemas.microsoft.com/office/powerpoint/2010/main" val="3252866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556792"/>
            <a:ext cx="8424936" cy="646331"/>
          </a:xfrm>
          <a:prstGeom prst="rect">
            <a:avLst/>
          </a:prstGeom>
          <a:noFill/>
        </p:spPr>
        <p:txBody>
          <a:bodyPr wrap="square" rtlCol="0">
            <a:spAutoFit/>
          </a:bodyPr>
          <a:lstStyle/>
          <a:p>
            <a:pPr algn="ctr"/>
            <a:r>
              <a:rPr lang="uk-UA" sz="5400" b="1" baseline="30000" dirty="0" smtClean="0">
                <a:latin typeface="Arial Narrow" panose="020B0606020202030204" pitchFamily="34" charset="0"/>
                <a:cs typeface="Arial" pitchFamily="34" charset="0"/>
              </a:rPr>
              <a:t>ТОТ</a:t>
            </a:r>
            <a:endParaRPr lang="uk-UA" sz="5400" b="1" baseline="30000" dirty="0">
              <a:latin typeface="Arial Narrow" panose="020B0606020202030204" pitchFamily="34" charset="0"/>
              <a:cs typeface="Arial" pitchFamily="34" charset="0"/>
            </a:endParaRPr>
          </a:p>
        </p:txBody>
      </p:sp>
      <p:sp>
        <p:nvSpPr>
          <p:cNvPr id="5" name="TextBox 4"/>
          <p:cNvSpPr txBox="1"/>
          <p:nvPr/>
        </p:nvSpPr>
        <p:spPr>
          <a:xfrm>
            <a:off x="899591" y="2132856"/>
            <a:ext cx="7787209" cy="4378122"/>
          </a:xfrm>
          <a:prstGeom prst="rect">
            <a:avLst/>
          </a:prstGeom>
          <a:noFill/>
        </p:spPr>
        <p:txBody>
          <a:bodyPr wrap="square" rtlCol="0">
            <a:spAutoFit/>
          </a:bodyPr>
          <a:lstStyle/>
          <a:p>
            <a:pPr marL="428625" indent="-428625">
              <a:spcAft>
                <a:spcPts val="450"/>
              </a:spcAft>
              <a:buFont typeface="Wingdings" panose="05000000000000000000" pitchFamily="2" charset="2"/>
              <a:buChar char="Ø"/>
            </a:pPr>
            <a:r>
              <a:rPr lang="uk-UA" sz="2800" b="1" dirty="0">
                <a:solidFill>
                  <a:srgbClr val="FF0000"/>
                </a:solidFill>
                <a:latin typeface="Arial Narrow" panose="020B0606020202030204" pitchFamily="34" charset="0"/>
              </a:rPr>
              <a:t>Документи про освіту, видані на ТОТ, не визнаються</a:t>
            </a:r>
          </a:p>
          <a:p>
            <a:pPr marL="428625" indent="-428625">
              <a:spcAft>
                <a:spcPts val="450"/>
              </a:spcAft>
              <a:buFont typeface="Wingdings" panose="05000000000000000000" pitchFamily="2" charset="2"/>
              <a:buChar char="Ø"/>
            </a:pPr>
            <a:r>
              <a:rPr lang="uk-UA" sz="3000" dirty="0">
                <a:latin typeface="Arial Narrow" panose="020B0606020202030204" pitchFamily="34" charset="0"/>
              </a:rPr>
              <a:t>Результати навчання, здобуті під час навчання на ТОТ, перевіряються і визнаються в умовно безпечних межах, за державні кошти, продовження навчання</a:t>
            </a:r>
          </a:p>
          <a:p>
            <a:pPr marL="428625" indent="-428625">
              <a:spcAft>
                <a:spcPts val="450"/>
              </a:spcAft>
              <a:buFont typeface="Wingdings" panose="05000000000000000000" pitchFamily="2" charset="2"/>
              <a:buChar char="Ø"/>
            </a:pPr>
            <a:r>
              <a:rPr lang="uk-UA" sz="3000" dirty="0">
                <a:latin typeface="Arial Narrow" panose="020B0606020202030204" pitchFamily="34" charset="0"/>
              </a:rPr>
              <a:t>Можливість визнання не є гарантією визнання</a:t>
            </a:r>
          </a:p>
          <a:p>
            <a:pPr marL="428625" indent="-428625">
              <a:spcAft>
                <a:spcPts val="450"/>
              </a:spcAft>
              <a:buFont typeface="Wingdings" panose="05000000000000000000" pitchFamily="2" charset="2"/>
              <a:buChar char="Ø"/>
            </a:pPr>
            <a:r>
              <a:rPr lang="uk-UA" sz="3000" dirty="0">
                <a:latin typeface="Arial Narrow" panose="020B0606020202030204" pitchFamily="34" charset="0"/>
              </a:rPr>
              <a:t>Прийом на навчання та подальша освіта в Україні всебічно підтримуються  </a:t>
            </a:r>
          </a:p>
        </p:txBody>
      </p:sp>
      <p:sp>
        <p:nvSpPr>
          <p:cNvPr id="3" name="Місце для номера слайда 2"/>
          <p:cNvSpPr>
            <a:spLocks noGrp="1"/>
          </p:cNvSpPr>
          <p:nvPr>
            <p:ph type="sldNum" sz="quarter" idx="12"/>
          </p:nvPr>
        </p:nvSpPr>
        <p:spPr/>
        <p:txBody>
          <a:bodyPr/>
          <a:lstStyle/>
          <a:p>
            <a:fld id="{699E7D77-901A-3642-843D-2FAAB87BAC81}" type="slidenum">
              <a:rPr lang="en-US" smtClean="0"/>
              <a:pPr/>
              <a:t>8</a:t>
            </a:fld>
            <a:endParaRPr lang="en-US"/>
          </a:p>
        </p:txBody>
      </p:sp>
      <p:sp>
        <p:nvSpPr>
          <p:cNvPr id="7" name="Прямоугольник 6"/>
          <p:cNvSpPr/>
          <p:nvPr/>
        </p:nvSpPr>
        <p:spPr>
          <a:xfrm>
            <a:off x="0" y="0"/>
            <a:ext cx="576064" cy="685800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000" dirty="0"/>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116632"/>
            <a:ext cx="1452828" cy="887596"/>
          </a:xfrm>
          <a:prstGeom prst="rect">
            <a:avLst/>
          </a:prstGeom>
        </p:spPr>
      </p:pic>
    </p:spTree>
    <p:extLst>
      <p:ext uri="{BB962C8B-B14F-4D97-AF65-F5344CB8AC3E}">
        <p14:creationId xmlns:p14="http://schemas.microsoft.com/office/powerpoint/2010/main" val="257955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Прямоугольник 23"/>
          <p:cNvSpPr/>
          <p:nvPr/>
        </p:nvSpPr>
        <p:spPr>
          <a:xfrm>
            <a:off x="-6819" y="-42759"/>
            <a:ext cx="9160311" cy="7106704"/>
          </a:xfrm>
          <a:prstGeom prst="rect">
            <a:avLst/>
          </a:prstGeom>
          <a:gradFill flip="none" rotWithShape="1">
            <a:gsLst>
              <a:gs pos="1000">
                <a:srgbClr val="BCDCFA"/>
              </a:gs>
              <a:gs pos="50000">
                <a:schemeClr val="bg1">
                  <a:lumMod val="95000"/>
                </a:schemeClr>
              </a:gs>
              <a:gs pos="100000">
                <a:schemeClr val="bg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p:nvSpPr>
        <p:spPr>
          <a:xfrm rot="10800000">
            <a:off x="8555868" y="-37463"/>
            <a:ext cx="611560" cy="7101408"/>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Заголовок 7"/>
          <p:cNvSpPr>
            <a:spLocks noGrp="1"/>
          </p:cNvSpPr>
          <p:nvPr>
            <p:ph type="title"/>
          </p:nvPr>
        </p:nvSpPr>
        <p:spPr>
          <a:xfrm>
            <a:off x="8676456" y="156171"/>
            <a:ext cx="370384" cy="5524247"/>
          </a:xfrm>
        </p:spPr>
        <p:txBody>
          <a:bodyPr>
            <a:normAutofit/>
          </a:bodyPr>
          <a:lstStyle/>
          <a:p>
            <a:pPr algn="ct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с</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п</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0</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2</a:t>
            </a:r>
            <a:br>
              <a:rPr lang="uk-UA"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4</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endParaRPr>
          </a:p>
        </p:txBody>
      </p:sp>
      <p:sp>
        <p:nvSpPr>
          <p:cNvPr id="17" name="Содержимое 15"/>
          <p:cNvSpPr txBox="1">
            <a:spLocks/>
          </p:cNvSpPr>
          <p:nvPr/>
        </p:nvSpPr>
        <p:spPr bwMode="auto">
          <a:xfrm>
            <a:off x="1475656" y="980728"/>
            <a:ext cx="6480720" cy="1152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65113" indent="-265113" algn="just" eaLnBrk="1" hangingPunct="1">
              <a:buFont typeface="Wingdings" pitchFamily="2" charset="2"/>
              <a:buNone/>
            </a:pPr>
            <a:endParaRPr lang="uk-UA" sz="3200" dirty="0">
              <a:latin typeface="Times New Roman" pitchFamily="18" charset="0"/>
              <a:cs typeface="Times New Roman" pitchFamily="18" charset="0"/>
            </a:endParaRPr>
          </a:p>
          <a:p>
            <a:pPr marL="265113" indent="7938" eaLnBrk="1" hangingPunct="1">
              <a:buFont typeface="Wingdings 2" pitchFamily="18" charset="2"/>
              <a:buNone/>
            </a:pPr>
            <a:endParaRPr lang="uk-UA" sz="3200" dirty="0">
              <a:solidFill>
                <a:schemeClr val="accent2">
                  <a:lumMod val="75000"/>
                </a:schemeClr>
              </a:solidFill>
              <a:latin typeface="Times New Roman" pitchFamily="18" charset="0"/>
              <a:cs typeface="Times New Roman" pitchFamily="18" charset="0"/>
            </a:endParaRPr>
          </a:p>
          <a:p>
            <a:pPr marL="265113" indent="7938" eaLnBrk="1" hangingPunct="1">
              <a:buFont typeface="Wingdings 2" pitchFamily="18" charset="2"/>
              <a:buNone/>
            </a:pPr>
            <a:endParaRPr lang="uk-UA" sz="3200" dirty="0">
              <a:solidFill>
                <a:schemeClr val="accent2">
                  <a:lumMod val="75000"/>
                </a:schemeClr>
              </a:solidFill>
              <a:latin typeface="Times New Roman" pitchFamily="18" charset="0"/>
              <a:cs typeface="Times New Roman" pitchFamily="18" charset="0"/>
            </a:endParaRPr>
          </a:p>
        </p:txBody>
      </p:sp>
      <p:sp>
        <p:nvSpPr>
          <p:cNvPr id="23" name="Прямоугольник 22"/>
          <p:cNvSpPr/>
          <p:nvPr/>
        </p:nvSpPr>
        <p:spPr>
          <a:xfrm>
            <a:off x="251520" y="1340768"/>
            <a:ext cx="7992888" cy="4339650"/>
          </a:xfrm>
          <a:prstGeom prst="rect">
            <a:avLst/>
          </a:prstGeom>
        </p:spPr>
        <p:txBody>
          <a:bodyPr wrap="square">
            <a:spAutoFit/>
          </a:bodyPr>
          <a:lstStyle/>
          <a:p>
            <a:pPr algn="ctr" eaLnBrk="1" hangingPunct="1">
              <a:buFont typeface="Wingdings" pitchFamily="2" charset="2"/>
              <a:buNone/>
            </a:pPr>
            <a:r>
              <a:rPr lang="uk-UA" sz="4000" b="1" dirty="0" smtClean="0">
                <a:solidFill>
                  <a:schemeClr val="accent2">
                    <a:lumMod val="75000"/>
                  </a:schemeClr>
                </a:solidFill>
                <a:latin typeface="Times New Roman" pitchFamily="18" charset="0"/>
                <a:cs typeface="Times New Roman" pitchFamily="18" charset="0"/>
              </a:rPr>
              <a:t>Телефон </a:t>
            </a:r>
            <a:r>
              <a:rPr lang="uk-UA" sz="4000" b="1" dirty="0">
                <a:solidFill>
                  <a:schemeClr val="accent2">
                    <a:lumMod val="75000"/>
                  </a:schemeClr>
                </a:solidFill>
                <a:latin typeface="Times New Roman" pitchFamily="18" charset="0"/>
                <a:cs typeface="Times New Roman" pitchFamily="18" charset="0"/>
              </a:rPr>
              <a:t>приймальної комісії</a:t>
            </a:r>
          </a:p>
          <a:p>
            <a:pPr algn="ctr" eaLnBrk="1" hangingPunct="1">
              <a:buFont typeface="Wingdings" pitchFamily="2" charset="2"/>
              <a:buNone/>
            </a:pPr>
            <a:r>
              <a:rPr lang="uk-UA" sz="4000" b="1" dirty="0" smtClean="0">
                <a:solidFill>
                  <a:schemeClr val="accent2">
                    <a:lumMod val="75000"/>
                  </a:schemeClr>
                </a:solidFill>
                <a:latin typeface="Times New Roman" pitchFamily="18" charset="0"/>
                <a:cs typeface="Times New Roman" pitchFamily="18" charset="0"/>
              </a:rPr>
              <a:t>097 </a:t>
            </a:r>
            <a:r>
              <a:rPr lang="uk-UA" sz="4000" b="1" dirty="0">
                <a:solidFill>
                  <a:schemeClr val="accent2">
                    <a:lumMod val="75000"/>
                  </a:schemeClr>
                </a:solidFill>
                <a:latin typeface="Times New Roman" pitchFamily="18" charset="0"/>
                <a:cs typeface="Times New Roman" pitchFamily="18" charset="0"/>
              </a:rPr>
              <a:t>76 58 296</a:t>
            </a:r>
          </a:p>
          <a:p>
            <a:pPr algn="ctr" eaLnBrk="1" hangingPunct="1">
              <a:buFont typeface="Wingdings 2" pitchFamily="18" charset="2"/>
              <a:buNone/>
            </a:pPr>
            <a:r>
              <a:rPr lang="uk-UA" sz="4000" b="1" dirty="0">
                <a:solidFill>
                  <a:schemeClr val="accent2">
                    <a:lumMod val="75000"/>
                  </a:schemeClr>
                </a:solidFill>
                <a:latin typeface="Times New Roman" pitchFamily="18" charset="0"/>
                <a:cs typeface="Times New Roman" pitchFamily="18" charset="0"/>
              </a:rPr>
              <a:t>Електронна пошта</a:t>
            </a:r>
            <a:r>
              <a:rPr lang="uk-UA" sz="4000" dirty="0">
                <a:solidFill>
                  <a:schemeClr val="accent2">
                    <a:lumMod val="75000"/>
                  </a:schemeClr>
                </a:solidFill>
                <a:latin typeface="Times New Roman" pitchFamily="18" charset="0"/>
                <a:cs typeface="Times New Roman" pitchFamily="18" charset="0"/>
              </a:rPr>
              <a:t>: </a:t>
            </a:r>
          </a:p>
          <a:p>
            <a:pPr algn="ctr" eaLnBrk="1" hangingPunct="1">
              <a:buFont typeface="Wingdings 2" pitchFamily="18" charset="2"/>
              <a:buNone/>
            </a:pPr>
            <a:r>
              <a:rPr lang="uk-UA" sz="4000" b="1" dirty="0">
                <a:latin typeface="Times New Roman" pitchFamily="18" charset="0"/>
                <a:cs typeface="Times New Roman" pitchFamily="18" charset="0"/>
                <a:hlinkClick r:id="rId2"/>
              </a:rPr>
              <a:t>pk-</a:t>
            </a:r>
            <a:r>
              <a:rPr lang="en-US" sz="4000" b="1" dirty="0" err="1">
                <a:latin typeface="Times New Roman" pitchFamily="18" charset="0"/>
                <a:cs typeface="Times New Roman" pitchFamily="18" charset="0"/>
                <a:hlinkClick r:id="rId2"/>
              </a:rPr>
              <a:t>mdpu</a:t>
            </a:r>
            <a:r>
              <a:rPr lang="uk-UA" sz="4000" b="1" dirty="0">
                <a:latin typeface="Times New Roman" pitchFamily="18" charset="0"/>
                <a:cs typeface="Times New Roman" pitchFamily="18" charset="0"/>
                <a:hlinkClick r:id="rId2"/>
              </a:rPr>
              <a:t>@</a:t>
            </a:r>
            <a:r>
              <a:rPr lang="en-US" sz="4000" b="1" dirty="0" err="1">
                <a:latin typeface="Times New Roman" pitchFamily="18" charset="0"/>
                <a:cs typeface="Times New Roman" pitchFamily="18" charset="0"/>
                <a:hlinkClick r:id="rId2"/>
              </a:rPr>
              <a:t>ukr</a:t>
            </a:r>
            <a:r>
              <a:rPr lang="ru-RU" sz="4000" b="1" dirty="0">
                <a:latin typeface="Times New Roman" pitchFamily="18" charset="0"/>
                <a:cs typeface="Times New Roman" pitchFamily="18" charset="0"/>
                <a:hlinkClick r:id="rId2"/>
              </a:rPr>
              <a:t>.</a:t>
            </a:r>
            <a:r>
              <a:rPr lang="en-US" sz="4000" b="1" dirty="0">
                <a:latin typeface="Times New Roman" pitchFamily="18" charset="0"/>
                <a:cs typeface="Times New Roman" pitchFamily="18" charset="0"/>
                <a:hlinkClick r:id="rId2"/>
              </a:rPr>
              <a:t>net</a:t>
            </a:r>
            <a:endParaRPr lang="uk-UA" sz="4000" b="1" dirty="0">
              <a:latin typeface="Times New Roman" pitchFamily="18" charset="0"/>
              <a:cs typeface="Times New Roman" pitchFamily="18" charset="0"/>
            </a:endParaRPr>
          </a:p>
          <a:p>
            <a:pPr algn="ctr" eaLnBrk="1" hangingPunct="1">
              <a:buFont typeface="Wingdings 2" pitchFamily="18" charset="2"/>
              <a:buNone/>
            </a:pPr>
            <a:r>
              <a:rPr lang="uk-UA" sz="4000" b="1" dirty="0">
                <a:solidFill>
                  <a:schemeClr val="accent2">
                    <a:lumMod val="75000"/>
                  </a:schemeClr>
                </a:solidFill>
                <a:latin typeface="Times New Roman" pitchFamily="18" charset="0"/>
                <a:cs typeface="Times New Roman" pitchFamily="18" charset="0"/>
              </a:rPr>
              <a:t>Сайт університету </a:t>
            </a:r>
          </a:p>
          <a:p>
            <a:pPr algn="ctr" eaLnBrk="1" hangingPunct="1">
              <a:buFont typeface="Wingdings 2" pitchFamily="18" charset="2"/>
              <a:buNone/>
            </a:pPr>
            <a:r>
              <a:rPr lang="en-US" sz="4000" b="1" u="sng" dirty="0" err="1">
                <a:latin typeface="Times New Roman" pitchFamily="18" charset="0"/>
                <a:cs typeface="Times New Roman" pitchFamily="18" charset="0"/>
                <a:hlinkClick r:id="rId3"/>
              </a:rPr>
              <a:t>mdpu</a:t>
            </a:r>
            <a:r>
              <a:rPr lang="uk-UA" sz="4000" b="1" u="sng" dirty="0">
                <a:latin typeface="Times New Roman" pitchFamily="18" charset="0"/>
                <a:cs typeface="Times New Roman" pitchFamily="18" charset="0"/>
                <a:hlinkClick r:id="rId3"/>
              </a:rPr>
              <a:t>.</a:t>
            </a:r>
            <a:r>
              <a:rPr lang="en-US" sz="4000" b="1" u="sng" dirty="0">
                <a:latin typeface="Times New Roman" pitchFamily="18" charset="0"/>
                <a:cs typeface="Times New Roman" pitchFamily="18" charset="0"/>
                <a:hlinkClick r:id="rId3"/>
              </a:rPr>
              <a:t>org</a:t>
            </a:r>
            <a:r>
              <a:rPr lang="uk-UA" sz="4000" b="1" u="sng" dirty="0">
                <a:latin typeface="Times New Roman" pitchFamily="18" charset="0"/>
                <a:cs typeface="Times New Roman" pitchFamily="18" charset="0"/>
                <a:hlinkClick r:id="rId3"/>
              </a:rPr>
              <a:t>.</a:t>
            </a:r>
            <a:r>
              <a:rPr lang="en-US" sz="4000" b="1" u="sng" dirty="0" err="1" smtClean="0">
                <a:latin typeface="Times New Roman" pitchFamily="18" charset="0"/>
                <a:cs typeface="Times New Roman" pitchFamily="18" charset="0"/>
                <a:hlinkClick r:id="rId3"/>
              </a:rPr>
              <a:t>ua</a:t>
            </a:r>
            <a:endParaRPr lang="uk-UA" sz="4000" b="1" u="sng" dirty="0" smtClean="0">
              <a:latin typeface="Times New Roman" pitchFamily="18" charset="0"/>
              <a:cs typeface="Times New Roman" pitchFamily="18" charset="0"/>
            </a:endParaRPr>
          </a:p>
          <a:p>
            <a:pPr algn="ctr" eaLnBrk="1" hangingPunct="1">
              <a:buFont typeface="Wingdings 2" pitchFamily="18" charset="2"/>
              <a:buNone/>
            </a:pPr>
            <a:r>
              <a:rPr lang="en-US" sz="3600" b="1" dirty="0" err="1" smtClean="0">
                <a:solidFill>
                  <a:srgbClr val="D12205"/>
                </a:solidFill>
              </a:rPr>
              <a:t>vstup</a:t>
            </a:r>
            <a:r>
              <a:rPr lang="ru-RU" sz="3600" b="1" dirty="0">
                <a:solidFill>
                  <a:srgbClr val="D12205"/>
                </a:solidFill>
              </a:rPr>
              <a:t>.</a:t>
            </a:r>
            <a:r>
              <a:rPr lang="en-US" sz="3600" b="1" dirty="0" err="1">
                <a:solidFill>
                  <a:srgbClr val="D12205"/>
                </a:solidFill>
              </a:rPr>
              <a:t>mdpu</a:t>
            </a:r>
            <a:r>
              <a:rPr lang="ru-RU" sz="3600" b="1" dirty="0">
                <a:solidFill>
                  <a:srgbClr val="D12205"/>
                </a:solidFill>
              </a:rPr>
              <a:t>.</a:t>
            </a:r>
            <a:r>
              <a:rPr lang="en-US" sz="3600" b="1" dirty="0">
                <a:solidFill>
                  <a:srgbClr val="D12205"/>
                </a:solidFill>
              </a:rPr>
              <a:t>org</a:t>
            </a:r>
            <a:r>
              <a:rPr lang="ru-RU" sz="3600" b="1" dirty="0">
                <a:solidFill>
                  <a:srgbClr val="D12205"/>
                </a:solidFill>
              </a:rPr>
              <a:t>.</a:t>
            </a:r>
            <a:r>
              <a:rPr lang="en-US" sz="3600" b="1" dirty="0" err="1" smtClean="0">
                <a:solidFill>
                  <a:srgbClr val="D12205"/>
                </a:solidFill>
              </a:rPr>
              <a:t>ua</a:t>
            </a:r>
            <a:endParaRPr lang="uk-UA" sz="3600" b="1" dirty="0">
              <a:solidFill>
                <a:srgbClr val="D12205"/>
              </a:solidFill>
              <a:latin typeface="Times New Roman" pitchFamily="18" charset="0"/>
              <a:cs typeface="Times New Roman" pitchFamily="18" charset="0"/>
            </a:endParaRPr>
          </a:p>
        </p:txBody>
      </p:sp>
      <p:pic>
        <p:nvPicPr>
          <p:cNvPr id="14" name="Рисунок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188640"/>
            <a:ext cx="1142155" cy="697792"/>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Concourse</Template>
  <TotalTime>3468</TotalTime>
  <Words>631</Words>
  <Application>Microsoft Office PowerPoint</Application>
  <PresentationFormat>Экран (4:3)</PresentationFormat>
  <Paragraphs>87</Paragraphs>
  <Slides>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Arial</vt:lpstr>
      <vt:lpstr>Arial Narrow</vt:lpstr>
      <vt:lpstr>Calibri</vt:lpstr>
      <vt:lpstr>Constantia</vt:lpstr>
      <vt:lpstr>Times New Roman</vt:lpstr>
      <vt:lpstr>Wingdings</vt:lpstr>
      <vt:lpstr>Wingdings 2</vt:lpstr>
      <vt:lpstr>Поток</vt:lpstr>
      <vt:lpstr>Презентация PowerPoint</vt:lpstr>
      <vt:lpstr>В с т у п   2 0 2 4</vt:lpstr>
      <vt:lpstr>Презентация PowerPoint</vt:lpstr>
      <vt:lpstr>Презентация PowerPoint</vt:lpstr>
      <vt:lpstr>В с т у п   2 0 2 4</vt:lpstr>
      <vt:lpstr>Презентация PowerPoint</vt:lpstr>
      <vt:lpstr>В с т у п   2 0 2 4</vt:lpstr>
      <vt:lpstr>Презентация PowerPoint</vt:lpstr>
      <vt:lpstr>В с т у п   2 0 2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Мелітопольський державний педагогічний університет  імені  Богдана Хмельницького</dc:title>
  <dc:creator>Приемная комиссия</dc:creator>
  <cp:lastModifiedBy>Administrator</cp:lastModifiedBy>
  <cp:revision>223</cp:revision>
  <cp:lastPrinted>2020-04-23T06:31:11Z</cp:lastPrinted>
  <dcterms:created xsi:type="dcterms:W3CDTF">2013-11-22T12:45:43Z</dcterms:created>
  <dcterms:modified xsi:type="dcterms:W3CDTF">2024-03-14T08:23:17Z</dcterms:modified>
</cp:coreProperties>
</file>